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8"/>
  </p:sldMasterIdLst>
  <p:notesMasterIdLst>
    <p:notesMasterId r:id="rId37"/>
  </p:notesMasterIdLst>
  <p:handoutMasterIdLst>
    <p:handoutMasterId r:id="rId38"/>
  </p:handoutMasterIdLst>
  <p:sldIdLst>
    <p:sldId id="338" r:id="rId19"/>
    <p:sldId id="274" r:id="rId20"/>
    <p:sldId id="286" r:id="rId21"/>
    <p:sldId id="258" r:id="rId22"/>
    <p:sldId id="288" r:id="rId23"/>
    <p:sldId id="287" r:id="rId24"/>
    <p:sldId id="291" r:id="rId25"/>
    <p:sldId id="314" r:id="rId26"/>
    <p:sldId id="289" r:id="rId27"/>
    <p:sldId id="290" r:id="rId28"/>
    <p:sldId id="340" r:id="rId29"/>
    <p:sldId id="343" r:id="rId30"/>
    <p:sldId id="342" r:id="rId31"/>
    <p:sldId id="341" r:id="rId32"/>
    <p:sldId id="271" r:id="rId33"/>
    <p:sldId id="339" r:id="rId34"/>
    <p:sldId id="298" r:id="rId35"/>
    <p:sldId id="294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file" initials="P" lastIdx="7" clrIdx="0"/>
  <p:cmAuthor id="1" name="zscott" initials="zs" lastIdx="3" clrIdx="1"/>
  <p:cmAuthor id="2" name="Steve DeVito" initials="SD" lastIdx="2" clrIdx="2">
    <p:extLst>
      <p:ext uri="{19B8F6BF-5375-455C-9EA6-DF929625EA0E}">
        <p15:presenceInfo xmlns:p15="http://schemas.microsoft.com/office/powerpoint/2012/main" userId="Steve DeVito" providerId="None"/>
      </p:ext>
    </p:extLst>
  </p:cmAuthor>
  <p:cmAuthor id="3" name="Turk, David" initials="TD" lastIdx="1" clrIdx="3">
    <p:extLst>
      <p:ext uri="{19B8F6BF-5375-455C-9EA6-DF929625EA0E}">
        <p15:presenceInfo xmlns:p15="http://schemas.microsoft.com/office/powerpoint/2012/main" userId="S-1-5-21-1339303556-449845944-1601390327-2410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  <a:srgbClr val="000000"/>
    <a:srgbClr val="E7E7E7"/>
    <a:srgbClr val="3A3A3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17" autoAdjust="0"/>
    <p:restoredTop sz="93492" autoAdjust="0"/>
  </p:normalViewPr>
  <p:slideViewPr>
    <p:cSldViewPr>
      <p:cViewPr>
        <p:scale>
          <a:sx n="100" d="100"/>
          <a:sy n="100" d="100"/>
        </p:scale>
        <p:origin x="72" y="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14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232"/>
    </p:cViewPr>
  </p:sorterViewPr>
  <p:notesViewPr>
    <p:cSldViewPr>
      <p:cViewPr varScale="1">
        <p:scale>
          <a:sx n="81" d="100"/>
          <a:sy n="81" d="100"/>
        </p:scale>
        <p:origin x="193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Master" Target="slideMasters/slideMaster1.xml"/><Relationship Id="rId26" Type="http://schemas.openxmlformats.org/officeDocument/2006/relationships/slide" Target="slides/slide8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10" Type="http://schemas.openxmlformats.org/officeDocument/2006/relationships/customXml" Target="../customXml/item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kin, Steve" userId="a86dbb57-01d0-432e-85c8-48bbe92b0288" providerId="ADAL" clId="{0E11847E-7B0E-4816-A40A-AE9FEEC60805}"/>
    <pc:docChg chg="undo custSel addSld delSld modSld sldOrd modMainMaster">
      <pc:chgData name="Witkin, Steve" userId="a86dbb57-01d0-432e-85c8-48bbe92b0288" providerId="ADAL" clId="{0E11847E-7B0E-4816-A40A-AE9FEEC60805}" dt="2019-05-03T19:15:11.177" v="1520" actId="20577"/>
      <pc:docMkLst>
        <pc:docMk/>
      </pc:docMkLst>
      <pc:sldChg chg="addSp delSp modSp modTransition">
        <pc:chgData name="Witkin, Steve" userId="a86dbb57-01d0-432e-85c8-48bbe92b0288" providerId="ADAL" clId="{0E11847E-7B0E-4816-A40A-AE9FEEC60805}" dt="2019-05-03T18:28:22.742" v="1357" actId="242"/>
        <pc:sldMkLst>
          <pc:docMk/>
          <pc:sldMk cId="0" sldId="258"/>
        </pc:sldMkLst>
        <pc:spChg chg="del">
          <ac:chgData name="Witkin, Steve" userId="a86dbb57-01d0-432e-85c8-48bbe92b0288" providerId="ADAL" clId="{0E11847E-7B0E-4816-A40A-AE9FEEC60805}" dt="2019-05-03T18:09:50.823" v="1243" actId="478"/>
          <ac:spMkLst>
            <pc:docMk/>
            <pc:sldMk cId="0" sldId="258"/>
            <ac:spMk id="2" creationId="{00000000-0000-0000-0000-000000000000}"/>
          </ac:spMkLst>
        </pc:spChg>
        <pc:spChg chg="del mod">
          <ac:chgData name="Witkin, Steve" userId="a86dbb57-01d0-432e-85c8-48bbe92b0288" providerId="ADAL" clId="{0E11847E-7B0E-4816-A40A-AE9FEEC60805}" dt="2019-05-03T18:11:32.325" v="1282" actId="478"/>
          <ac:spMkLst>
            <pc:docMk/>
            <pc:sldMk cId="0" sldId="258"/>
            <ac:spMk id="3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14:33.366" v="1302" actId="120"/>
          <ac:spMkLst>
            <pc:docMk/>
            <pc:sldMk cId="0" sldId="258"/>
            <ac:spMk id="4" creationId="{00000000-0000-0000-0000-000000000000}"/>
          </ac:spMkLst>
        </pc:spChg>
        <pc:spChg chg="del mod">
          <ac:chgData name="Witkin, Steve" userId="a86dbb57-01d0-432e-85c8-48bbe92b0288" providerId="ADAL" clId="{0E11847E-7B0E-4816-A40A-AE9FEEC60805}" dt="2019-05-03T18:22:56.649" v="1328" actId="478"/>
          <ac:spMkLst>
            <pc:docMk/>
            <pc:sldMk cId="0" sldId="258"/>
            <ac:spMk id="5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28:22.742" v="1357" actId="242"/>
          <ac:spMkLst>
            <pc:docMk/>
            <pc:sldMk cId="0" sldId="258"/>
            <ac:spMk id="6" creationId="{908C003B-7B3F-442B-A5FB-FBB113003443}"/>
          </ac:spMkLst>
        </pc:spChg>
        <pc:spChg chg="mod">
          <ac:chgData name="Witkin, Steve" userId="a86dbb57-01d0-432e-85c8-48bbe92b0288" providerId="ADAL" clId="{0E11847E-7B0E-4816-A40A-AE9FEEC60805}" dt="2019-05-03T18:28:22.742" v="1357" actId="242"/>
          <ac:spMkLst>
            <pc:docMk/>
            <pc:sldMk cId="0" sldId="258"/>
            <ac:spMk id="7" creationId="{1AA1B9D3-5824-4F86-8048-0EED3661D79E}"/>
          </ac:spMkLst>
        </pc:spChg>
        <pc:spChg chg="add del mod">
          <ac:chgData name="Witkin, Steve" userId="a86dbb57-01d0-432e-85c8-48bbe92b0288" providerId="ADAL" clId="{0E11847E-7B0E-4816-A40A-AE9FEEC60805}" dt="2019-05-03T18:09:59.582" v="1245" actId="478"/>
          <ac:spMkLst>
            <pc:docMk/>
            <pc:sldMk cId="0" sldId="258"/>
            <ac:spMk id="8" creationId="{6D6E4CD9-1C77-4C63-A5A4-B9FD56FC7681}"/>
          </ac:spMkLst>
        </pc:spChg>
        <pc:spChg chg="add mod">
          <ac:chgData name="Witkin, Steve" userId="a86dbb57-01d0-432e-85c8-48bbe92b0288" providerId="ADAL" clId="{0E11847E-7B0E-4816-A40A-AE9FEEC60805}" dt="2019-05-03T18:13:33.411" v="1295" actId="12788"/>
          <ac:spMkLst>
            <pc:docMk/>
            <pc:sldMk cId="0" sldId="258"/>
            <ac:spMk id="9" creationId="{B8FFF7A1-6082-4AD1-A3CF-ED6B3474BC9D}"/>
          </ac:spMkLst>
        </pc:spChg>
        <pc:spChg chg="add del mod">
          <ac:chgData name="Witkin, Steve" userId="a86dbb57-01d0-432e-85c8-48bbe92b0288" providerId="ADAL" clId="{0E11847E-7B0E-4816-A40A-AE9FEEC60805}" dt="2019-05-03T18:11:36.685" v="1283" actId="478"/>
          <ac:spMkLst>
            <pc:docMk/>
            <pc:sldMk cId="0" sldId="258"/>
            <ac:spMk id="11" creationId="{8314FCA1-66C8-4C6B-8E51-42AF183044BC}"/>
          </ac:spMkLst>
        </pc:spChg>
        <pc:spChg chg="add del mod">
          <ac:chgData name="Witkin, Steve" userId="a86dbb57-01d0-432e-85c8-48bbe92b0288" providerId="ADAL" clId="{0E11847E-7B0E-4816-A40A-AE9FEEC60805}" dt="2019-05-03T18:22:03.670" v="1324"/>
          <ac:spMkLst>
            <pc:docMk/>
            <pc:sldMk cId="0" sldId="258"/>
            <ac:spMk id="12" creationId="{52B79D1B-51CF-48AF-877B-2542320DEB9F}"/>
          </ac:spMkLst>
        </pc:spChg>
        <pc:spChg chg="add del mod">
          <ac:chgData name="Witkin, Steve" userId="a86dbb57-01d0-432e-85c8-48bbe92b0288" providerId="ADAL" clId="{0E11847E-7B0E-4816-A40A-AE9FEEC60805}" dt="2019-05-03T18:22:03.670" v="1324"/>
          <ac:spMkLst>
            <pc:docMk/>
            <pc:sldMk cId="0" sldId="258"/>
            <ac:spMk id="13" creationId="{0FC4F7BB-E021-474C-95C2-C4AE476A19C1}"/>
          </ac:spMkLst>
        </pc:spChg>
        <pc:spChg chg="add mod">
          <ac:chgData name="Witkin, Steve" userId="a86dbb57-01d0-432e-85c8-48bbe92b0288" providerId="ADAL" clId="{0E11847E-7B0E-4816-A40A-AE9FEEC60805}" dt="2019-05-03T18:28:22.742" v="1357" actId="242"/>
          <ac:spMkLst>
            <pc:docMk/>
            <pc:sldMk cId="0" sldId="258"/>
            <ac:spMk id="14" creationId="{65243EA7-8826-4006-965A-BCDEE69B8B97}"/>
          </ac:spMkLst>
        </pc:spChg>
      </pc:sldChg>
      <pc:sldChg chg="add del">
        <pc:chgData name="Witkin, Steve" userId="a86dbb57-01d0-432e-85c8-48bbe92b0288" providerId="ADAL" clId="{0E11847E-7B0E-4816-A40A-AE9FEEC60805}" dt="2019-05-02T21:07:09.410" v="1051" actId="2696"/>
        <pc:sldMkLst>
          <pc:docMk/>
          <pc:sldMk cId="0" sldId="262"/>
        </pc:sldMkLst>
      </pc:sldChg>
      <pc:sldChg chg="modSp modTransition">
        <pc:chgData name="Witkin, Steve" userId="a86dbb57-01d0-432e-85c8-48bbe92b0288" providerId="ADAL" clId="{0E11847E-7B0E-4816-A40A-AE9FEEC60805}" dt="2019-05-03T18:33:41.754" v="1393" actId="3064"/>
        <pc:sldMkLst>
          <pc:docMk/>
          <pc:sldMk cId="2065038707" sldId="271"/>
        </pc:sldMkLst>
        <pc:spChg chg="mod">
          <ac:chgData name="Witkin, Steve" userId="a86dbb57-01d0-432e-85c8-48bbe92b0288" providerId="ADAL" clId="{0E11847E-7B0E-4816-A40A-AE9FEEC60805}" dt="2019-05-03T18:33:41.754" v="1393" actId="3064"/>
          <ac:spMkLst>
            <pc:docMk/>
            <pc:sldMk cId="2065038707" sldId="271"/>
            <ac:spMk id="4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3:41.754" v="1393" actId="3064"/>
          <ac:spMkLst>
            <pc:docMk/>
            <pc:sldMk cId="2065038707" sldId="271"/>
            <ac:spMk id="7" creationId="{EC65B70E-EEA6-4FED-AD08-A6928DE35062}"/>
          </ac:spMkLst>
        </pc:spChg>
        <pc:spChg chg="mod">
          <ac:chgData name="Witkin, Steve" userId="a86dbb57-01d0-432e-85c8-48bbe92b0288" providerId="ADAL" clId="{0E11847E-7B0E-4816-A40A-AE9FEEC60805}" dt="2019-05-03T18:33:41.754" v="1393" actId="3064"/>
          <ac:spMkLst>
            <pc:docMk/>
            <pc:sldMk cId="2065038707" sldId="271"/>
            <ac:spMk id="8" creationId="{308B4729-D4DA-4965-AD2F-EEF12BA7BDED}"/>
          </ac:spMkLst>
        </pc:spChg>
      </pc:sldChg>
      <pc:sldChg chg="delSp modSp modTransition">
        <pc:chgData name="Witkin, Steve" userId="a86dbb57-01d0-432e-85c8-48bbe92b0288" providerId="ADAL" clId="{0E11847E-7B0E-4816-A40A-AE9FEEC60805}" dt="2019-05-03T17:58:46.419" v="1229"/>
        <pc:sldMkLst>
          <pc:docMk/>
          <pc:sldMk cId="1460653027" sldId="274"/>
        </pc:sldMkLst>
        <pc:spChg chg="mod">
          <ac:chgData name="Witkin, Steve" userId="a86dbb57-01d0-432e-85c8-48bbe92b0288" providerId="ADAL" clId="{0E11847E-7B0E-4816-A40A-AE9FEEC60805}" dt="2019-05-03T15:30:27.425" v="1143" actId="20577"/>
          <ac:spMkLst>
            <pc:docMk/>
            <pc:sldMk cId="1460653027" sldId="274"/>
            <ac:spMk id="3" creationId="{00000000-0000-0000-0000-000000000000}"/>
          </ac:spMkLst>
        </pc:spChg>
        <pc:spChg chg="del">
          <ac:chgData name="Witkin, Steve" userId="a86dbb57-01d0-432e-85c8-48bbe92b0288" providerId="ADAL" clId="{0E11847E-7B0E-4816-A40A-AE9FEEC60805}" dt="2019-05-03T15:29:48.126" v="1132" actId="478"/>
          <ac:spMkLst>
            <pc:docMk/>
            <pc:sldMk cId="1460653027" sldId="274"/>
            <ac:spMk id="4" creationId="{0D5248B2-4608-4187-8344-742BB42F5F40}"/>
          </ac:spMkLst>
        </pc:spChg>
      </pc:sldChg>
      <pc:sldChg chg="delSp modTransition">
        <pc:chgData name="Witkin, Steve" userId="a86dbb57-01d0-432e-85c8-48bbe92b0288" providerId="ADAL" clId="{0E11847E-7B0E-4816-A40A-AE9FEEC60805}" dt="2019-05-03T18:27:11.772" v="1355"/>
        <pc:sldMkLst>
          <pc:docMk/>
          <pc:sldMk cId="3338123527" sldId="286"/>
        </pc:sldMkLst>
        <pc:spChg chg="del">
          <ac:chgData name="Witkin, Steve" userId="a86dbb57-01d0-432e-85c8-48bbe92b0288" providerId="ADAL" clId="{0E11847E-7B0E-4816-A40A-AE9FEEC60805}" dt="2019-05-03T18:27:11.772" v="1355"/>
          <ac:spMkLst>
            <pc:docMk/>
            <pc:sldMk cId="3338123527" sldId="286"/>
            <ac:spMk id="8" creationId="{00000000-0000-0000-0000-000000000000}"/>
          </ac:spMkLst>
        </pc:spChg>
      </pc:sldChg>
      <pc:sldChg chg="addSp delSp modSp modTransition">
        <pc:chgData name="Witkin, Steve" userId="a86dbb57-01d0-432e-85c8-48bbe92b0288" providerId="ADAL" clId="{0E11847E-7B0E-4816-A40A-AE9FEEC60805}" dt="2019-05-03T18:38:12.418" v="1409" actId="1036"/>
        <pc:sldMkLst>
          <pc:docMk/>
          <pc:sldMk cId="1637582498" sldId="287"/>
        </pc:sldMkLst>
        <pc:spChg chg="mod">
          <ac:chgData name="Witkin, Steve" userId="a86dbb57-01d0-432e-85c8-48bbe92b0288" providerId="ADAL" clId="{0E11847E-7B0E-4816-A40A-AE9FEEC60805}" dt="2019-05-03T18:29:37.861" v="1362" actId="242"/>
          <ac:spMkLst>
            <pc:docMk/>
            <pc:sldMk cId="1637582498" sldId="287"/>
            <ac:spMk id="2" creationId="{737B0A70-6868-476C-BF7E-70C49B0E5FFE}"/>
          </ac:spMkLst>
        </pc:spChg>
        <pc:spChg chg="mod">
          <ac:chgData name="Witkin, Steve" userId="a86dbb57-01d0-432e-85c8-48bbe92b0288" providerId="ADAL" clId="{0E11847E-7B0E-4816-A40A-AE9FEEC60805}" dt="2019-05-03T18:29:37.861" v="1362" actId="242"/>
          <ac:spMkLst>
            <pc:docMk/>
            <pc:sldMk cId="1637582498" sldId="287"/>
            <ac:spMk id="3" creationId="{9392690C-4FF2-42BF-AA00-8F9BA76FB0A6}"/>
          </ac:spMkLst>
        </pc:spChg>
        <pc:spChg chg="add del mod">
          <ac:chgData name="Witkin, Steve" userId="a86dbb57-01d0-432e-85c8-48bbe92b0288" providerId="ADAL" clId="{0E11847E-7B0E-4816-A40A-AE9FEEC60805}" dt="2019-05-03T18:36:24.470" v="1405"/>
          <ac:spMkLst>
            <pc:docMk/>
            <pc:sldMk cId="1637582498" sldId="287"/>
            <ac:spMk id="4" creationId="{731A14C2-63B4-4D17-918E-10F2B6E7E082}"/>
          </ac:spMkLst>
        </pc:spChg>
        <pc:spChg chg="add del mod">
          <ac:chgData name="Witkin, Steve" userId="a86dbb57-01d0-432e-85c8-48bbe92b0288" providerId="ADAL" clId="{0E11847E-7B0E-4816-A40A-AE9FEEC60805}" dt="2019-05-03T18:36:24.470" v="1405"/>
          <ac:spMkLst>
            <pc:docMk/>
            <pc:sldMk cId="1637582498" sldId="287"/>
            <ac:spMk id="5" creationId="{835BA928-3013-4EA8-8B23-9396E02B7B92}"/>
          </ac:spMkLst>
        </pc:spChg>
        <pc:spChg chg="mod">
          <ac:chgData name="Witkin, Steve" userId="a86dbb57-01d0-432e-85c8-48bbe92b0288" providerId="ADAL" clId="{0E11847E-7B0E-4816-A40A-AE9FEEC60805}" dt="2019-05-03T18:30:35.296" v="1372" actId="242"/>
          <ac:spMkLst>
            <pc:docMk/>
            <pc:sldMk cId="1637582498" sldId="287"/>
            <ac:spMk id="6" creationId="{00000000-0000-0000-0000-000000000000}"/>
          </ac:spMkLst>
        </pc:spChg>
        <pc:spChg chg="add del mod">
          <ac:chgData name="Witkin, Steve" userId="a86dbb57-01d0-432e-85c8-48bbe92b0288" providerId="ADAL" clId="{0E11847E-7B0E-4816-A40A-AE9FEEC60805}" dt="2019-05-03T18:36:24.470" v="1405"/>
          <ac:spMkLst>
            <pc:docMk/>
            <pc:sldMk cId="1637582498" sldId="287"/>
            <ac:spMk id="8" creationId="{6BAB1422-C274-4C27-A847-49D7EDC561FA}"/>
          </ac:spMkLst>
        </pc:spChg>
        <pc:spChg chg="add del mod">
          <ac:chgData name="Witkin, Steve" userId="a86dbb57-01d0-432e-85c8-48bbe92b0288" providerId="ADAL" clId="{0E11847E-7B0E-4816-A40A-AE9FEEC60805}" dt="2019-05-03T18:36:24.470" v="1405"/>
          <ac:spMkLst>
            <pc:docMk/>
            <pc:sldMk cId="1637582498" sldId="287"/>
            <ac:spMk id="9" creationId="{93196938-35EA-4114-9EF8-52410D72123A}"/>
          </ac:spMkLst>
        </pc:spChg>
        <pc:spChg chg="add del mod">
          <ac:chgData name="Witkin, Steve" userId="a86dbb57-01d0-432e-85c8-48bbe92b0288" providerId="ADAL" clId="{0E11847E-7B0E-4816-A40A-AE9FEEC60805}" dt="2019-05-03T18:36:24.470" v="1405"/>
          <ac:spMkLst>
            <pc:docMk/>
            <pc:sldMk cId="1637582498" sldId="287"/>
            <ac:spMk id="10" creationId="{AE11C365-D4F6-4A72-8F99-76832D5F72B4}"/>
          </ac:spMkLst>
        </pc:spChg>
        <pc:spChg chg="del mod">
          <ac:chgData name="Witkin, Steve" userId="a86dbb57-01d0-432e-85c8-48bbe92b0288" providerId="ADAL" clId="{0E11847E-7B0E-4816-A40A-AE9FEEC60805}" dt="2019-05-03T18:30:25.196" v="1370" actId="478"/>
          <ac:spMkLst>
            <pc:docMk/>
            <pc:sldMk cId="1637582498" sldId="287"/>
            <ac:spMk id="11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25:08.510" v="1340" actId="1035"/>
          <ac:spMkLst>
            <pc:docMk/>
            <pc:sldMk cId="1637582498" sldId="287"/>
            <ac:spMk id="13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8:12.418" v="1409" actId="1036"/>
          <ac:spMkLst>
            <pc:docMk/>
            <pc:sldMk cId="1637582498" sldId="287"/>
            <ac:spMk id="14" creationId="{00000000-0000-0000-0000-000000000000}"/>
          </ac:spMkLst>
        </pc:spChg>
        <pc:picChg chg="mod">
          <ac:chgData name="Witkin, Steve" userId="a86dbb57-01d0-432e-85c8-48bbe92b0288" providerId="ADAL" clId="{0E11847E-7B0E-4816-A40A-AE9FEEC60805}" dt="2019-05-03T18:35:29.899" v="1403" actId="1036"/>
          <ac:picMkLst>
            <pc:docMk/>
            <pc:sldMk cId="1637582498" sldId="287"/>
            <ac:picMk id="7" creationId="{00000000-0000-0000-0000-000000000000}"/>
          </ac:picMkLst>
        </pc:picChg>
      </pc:sldChg>
      <pc:sldChg chg="addSp delSp modSp modTransition">
        <pc:chgData name="Witkin, Steve" userId="a86dbb57-01d0-432e-85c8-48bbe92b0288" providerId="ADAL" clId="{0E11847E-7B0E-4816-A40A-AE9FEEC60805}" dt="2019-05-03T18:38:03.616" v="1408" actId="1036"/>
        <pc:sldMkLst>
          <pc:docMk/>
          <pc:sldMk cId="4102739933" sldId="288"/>
        </pc:sldMkLst>
        <pc:spChg chg="del">
          <ac:chgData name="Witkin, Steve" userId="a86dbb57-01d0-432e-85c8-48bbe92b0288" providerId="ADAL" clId="{0E11847E-7B0E-4816-A40A-AE9FEEC60805}" dt="2019-05-03T18:24:05.194" v="1334" actId="478"/>
          <ac:spMkLst>
            <pc:docMk/>
            <pc:sldMk cId="4102739933" sldId="288"/>
            <ac:spMk id="2" creationId="{7017BADA-8E0B-493E-89BA-02162F9B2F47}"/>
          </ac:spMkLst>
        </pc:spChg>
        <pc:spChg chg="del">
          <ac:chgData name="Witkin, Steve" userId="a86dbb57-01d0-432e-85c8-48bbe92b0288" providerId="ADAL" clId="{0E11847E-7B0E-4816-A40A-AE9FEEC60805}" dt="2019-05-03T18:23:56.546" v="1333" actId="478"/>
          <ac:spMkLst>
            <pc:docMk/>
            <pc:sldMk cId="4102739933" sldId="288"/>
            <ac:spMk id="3" creationId="{1AF3A802-873A-4D04-AB77-FB182B9066EC}"/>
          </ac:spMkLst>
        </pc:spChg>
        <pc:spChg chg="mod">
          <ac:chgData name="Witkin, Steve" userId="a86dbb57-01d0-432e-85c8-48bbe92b0288" providerId="ADAL" clId="{0E11847E-7B0E-4816-A40A-AE9FEEC60805}" dt="2019-05-03T18:38:03.616" v="1408" actId="1036"/>
          <ac:spMkLst>
            <pc:docMk/>
            <pc:sldMk cId="4102739933" sldId="288"/>
            <ac:spMk id="7" creationId="{00000000-0000-0000-0000-000000000000}"/>
          </ac:spMkLst>
        </pc:spChg>
        <pc:spChg chg="add del mod">
          <ac:chgData name="Witkin, Steve" userId="a86dbb57-01d0-432e-85c8-48bbe92b0288" providerId="ADAL" clId="{0E11847E-7B0E-4816-A40A-AE9FEEC60805}" dt="2019-05-03T18:28:50.965" v="1360" actId="478"/>
          <ac:spMkLst>
            <pc:docMk/>
            <pc:sldMk cId="4102739933" sldId="288"/>
            <ac:spMk id="9" creationId="{00000000-0000-0000-0000-000000000000}"/>
          </ac:spMkLst>
        </pc:spChg>
      </pc:sldChg>
      <pc:sldChg chg="delSp modSp modTransition">
        <pc:chgData name="Witkin, Steve" userId="a86dbb57-01d0-432e-85c8-48bbe92b0288" providerId="ADAL" clId="{0E11847E-7B0E-4816-A40A-AE9FEEC60805}" dt="2019-05-03T18:51:07.970" v="1426" actId="20577"/>
        <pc:sldMkLst>
          <pc:docMk/>
          <pc:sldMk cId="129527258" sldId="289"/>
        </pc:sldMkLst>
        <pc:spChg chg="mod">
          <ac:chgData name="Witkin, Steve" userId="a86dbb57-01d0-432e-85c8-48bbe92b0288" providerId="ADAL" clId="{0E11847E-7B0E-4816-A40A-AE9FEEC60805}" dt="2019-05-03T18:31:13.502" v="1378" actId="242"/>
          <ac:spMkLst>
            <pc:docMk/>
            <pc:sldMk cId="129527258" sldId="289"/>
            <ac:spMk id="2" creationId="{FB5DE8D5-3390-4613-A649-B683704B5C96}"/>
          </ac:spMkLst>
        </pc:spChg>
        <pc:spChg chg="mod">
          <ac:chgData name="Witkin, Steve" userId="a86dbb57-01d0-432e-85c8-48bbe92b0288" providerId="ADAL" clId="{0E11847E-7B0E-4816-A40A-AE9FEEC60805}" dt="2019-05-03T18:31:13.502" v="1378" actId="242"/>
          <ac:spMkLst>
            <pc:docMk/>
            <pc:sldMk cId="129527258" sldId="289"/>
            <ac:spMk id="3" creationId="{8C730F08-564D-4AA6-95D9-FEEF510F46A1}"/>
          </ac:spMkLst>
        </pc:spChg>
        <pc:spChg chg="mod">
          <ac:chgData name="Witkin, Steve" userId="a86dbb57-01d0-432e-85c8-48bbe92b0288" providerId="ADAL" clId="{0E11847E-7B0E-4816-A40A-AE9FEEC60805}" dt="2019-05-03T18:31:47.512" v="1381" actId="242"/>
          <ac:spMkLst>
            <pc:docMk/>
            <pc:sldMk cId="129527258" sldId="289"/>
            <ac:spMk id="6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51:07.970" v="1426" actId="20577"/>
          <ac:spMkLst>
            <pc:docMk/>
            <pc:sldMk cId="129527258" sldId="289"/>
            <ac:spMk id="8" creationId="{00000000-0000-0000-0000-000000000000}"/>
          </ac:spMkLst>
        </pc:spChg>
        <pc:spChg chg="del mod">
          <ac:chgData name="Witkin, Steve" userId="a86dbb57-01d0-432e-85c8-48bbe92b0288" providerId="ADAL" clId="{0E11847E-7B0E-4816-A40A-AE9FEEC60805}" dt="2019-05-03T18:31:39.563" v="1379" actId="478"/>
          <ac:spMkLst>
            <pc:docMk/>
            <pc:sldMk cId="129527258" sldId="289"/>
            <ac:spMk id="9" creationId="{00000000-0000-0000-0000-000000000000}"/>
          </ac:spMkLst>
        </pc:spChg>
      </pc:sldChg>
      <pc:sldChg chg="modSp modTransition">
        <pc:chgData name="Witkin, Steve" userId="a86dbb57-01d0-432e-85c8-48bbe92b0288" providerId="ADAL" clId="{0E11847E-7B0E-4816-A40A-AE9FEEC60805}" dt="2019-05-03T18:32:00.724" v="1383" actId="242"/>
        <pc:sldMkLst>
          <pc:docMk/>
          <pc:sldMk cId="2202224766" sldId="290"/>
        </pc:sldMkLst>
        <pc:spChg chg="mod">
          <ac:chgData name="Witkin, Steve" userId="a86dbb57-01d0-432e-85c8-48bbe92b0288" providerId="ADAL" clId="{0E11847E-7B0E-4816-A40A-AE9FEEC60805}" dt="2019-05-03T18:32:00.724" v="1383" actId="242"/>
          <ac:spMkLst>
            <pc:docMk/>
            <pc:sldMk cId="2202224766" sldId="290"/>
            <ac:spMk id="4" creationId="{5F94D567-A2B3-45AA-B06E-3217177BBCEB}"/>
          </ac:spMkLst>
        </pc:spChg>
        <pc:spChg chg="mod">
          <ac:chgData name="Witkin, Steve" userId="a86dbb57-01d0-432e-85c8-48bbe92b0288" providerId="ADAL" clId="{0E11847E-7B0E-4816-A40A-AE9FEEC60805}" dt="2019-05-03T18:32:00.724" v="1383" actId="242"/>
          <ac:spMkLst>
            <pc:docMk/>
            <pc:sldMk cId="2202224766" sldId="290"/>
            <ac:spMk id="5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2:00.724" v="1383" actId="242"/>
          <ac:spMkLst>
            <pc:docMk/>
            <pc:sldMk cId="2202224766" sldId="290"/>
            <ac:spMk id="7" creationId="{0F79DBD8-1E62-4EB0-90EA-550918D422F7}"/>
          </ac:spMkLst>
        </pc:spChg>
      </pc:sldChg>
      <pc:sldChg chg="modSp modTransition">
        <pc:chgData name="Witkin, Steve" userId="a86dbb57-01d0-432e-85c8-48bbe92b0288" providerId="ADAL" clId="{0E11847E-7B0E-4816-A40A-AE9FEEC60805}" dt="2019-05-03T18:38:26.045" v="1410" actId="1036"/>
        <pc:sldMkLst>
          <pc:docMk/>
          <pc:sldMk cId="3639846166" sldId="291"/>
        </pc:sldMkLst>
        <pc:spChg chg="mod">
          <ac:chgData name="Witkin, Steve" userId="a86dbb57-01d0-432e-85c8-48bbe92b0288" providerId="ADAL" clId="{0E11847E-7B0E-4816-A40A-AE9FEEC60805}" dt="2019-05-03T18:30:49.310" v="1374" actId="242"/>
          <ac:spMkLst>
            <pc:docMk/>
            <pc:sldMk cId="3639846166" sldId="291"/>
            <ac:spMk id="3" creationId="{EB7A1DE8-E0D4-44B7-8B2E-FF1420AE6E2A}"/>
          </ac:spMkLst>
        </pc:spChg>
        <pc:spChg chg="mod">
          <ac:chgData name="Witkin, Steve" userId="a86dbb57-01d0-432e-85c8-48bbe92b0288" providerId="ADAL" clId="{0E11847E-7B0E-4816-A40A-AE9FEEC60805}" dt="2019-05-03T18:30:49.310" v="1374" actId="242"/>
          <ac:spMkLst>
            <pc:docMk/>
            <pc:sldMk cId="3639846166" sldId="291"/>
            <ac:spMk id="4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0:49.310" v="1374" actId="242"/>
          <ac:spMkLst>
            <pc:docMk/>
            <pc:sldMk cId="3639846166" sldId="291"/>
            <ac:spMk id="5" creationId="{8B1FA642-C1E8-4976-ACBA-602F52A9D1F8}"/>
          </ac:spMkLst>
        </pc:spChg>
        <pc:spChg chg="mod">
          <ac:chgData name="Witkin, Steve" userId="a86dbb57-01d0-432e-85c8-48bbe92b0288" providerId="ADAL" clId="{0E11847E-7B0E-4816-A40A-AE9FEEC60805}" dt="2019-05-03T18:25:52.533" v="1354" actId="1035"/>
          <ac:spMkLst>
            <pc:docMk/>
            <pc:sldMk cId="3639846166" sldId="291"/>
            <ac:spMk id="6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8:26.045" v="1410" actId="1036"/>
          <ac:spMkLst>
            <pc:docMk/>
            <pc:sldMk cId="3639846166" sldId="291"/>
            <ac:spMk id="8" creationId="{00000000-0000-0000-0000-000000000000}"/>
          </ac:spMkLst>
        </pc:spChg>
      </pc:sldChg>
      <pc:sldChg chg="modSp modTransition">
        <pc:chgData name="Witkin, Steve" userId="a86dbb57-01d0-432e-85c8-48bbe92b0288" providerId="ADAL" clId="{0E11847E-7B0E-4816-A40A-AE9FEEC60805}" dt="2019-05-03T18:34:26.466" v="1399" actId="3064"/>
        <pc:sldMkLst>
          <pc:docMk/>
          <pc:sldMk cId="2381140205" sldId="294"/>
        </pc:sldMkLst>
        <pc:spChg chg="mod">
          <ac:chgData name="Witkin, Steve" userId="a86dbb57-01d0-432e-85c8-48bbe92b0288" providerId="ADAL" clId="{0E11847E-7B0E-4816-A40A-AE9FEEC60805}" dt="2019-05-03T18:34:26.466" v="1399" actId="3064"/>
          <ac:spMkLst>
            <pc:docMk/>
            <pc:sldMk cId="2381140205" sldId="294"/>
            <ac:spMk id="5" creationId="{15BD546C-BC72-4116-921D-4971412E100D}"/>
          </ac:spMkLst>
        </pc:spChg>
        <pc:spChg chg="mod">
          <ac:chgData name="Witkin, Steve" userId="a86dbb57-01d0-432e-85c8-48bbe92b0288" providerId="ADAL" clId="{0E11847E-7B0E-4816-A40A-AE9FEEC60805}" dt="2019-05-03T18:34:26.466" v="1399" actId="3064"/>
          <ac:spMkLst>
            <pc:docMk/>
            <pc:sldMk cId="2381140205" sldId="294"/>
            <ac:spMk id="6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4:26.466" v="1399" actId="3064"/>
          <ac:spMkLst>
            <pc:docMk/>
            <pc:sldMk cId="2381140205" sldId="294"/>
            <ac:spMk id="7" creationId="{D17D29CA-0304-4ED5-8E4A-7B4C0E1275CE}"/>
          </ac:spMkLst>
        </pc:spChg>
      </pc:sldChg>
      <pc:sldChg chg="modSp modTransition">
        <pc:chgData name="Witkin, Steve" userId="a86dbb57-01d0-432e-85c8-48bbe92b0288" providerId="ADAL" clId="{0E11847E-7B0E-4816-A40A-AE9FEEC60805}" dt="2019-05-03T18:34:13.091" v="1397" actId="3064"/>
        <pc:sldMkLst>
          <pc:docMk/>
          <pc:sldMk cId="1720364313" sldId="298"/>
        </pc:sldMkLst>
        <pc:spChg chg="mod">
          <ac:chgData name="Witkin, Steve" userId="a86dbb57-01d0-432e-85c8-48bbe92b0288" providerId="ADAL" clId="{0E11847E-7B0E-4816-A40A-AE9FEEC60805}" dt="2019-05-03T18:34:13.091" v="1397" actId="3064"/>
          <ac:spMkLst>
            <pc:docMk/>
            <pc:sldMk cId="1720364313" sldId="298"/>
            <ac:spMk id="5" creationId="{72B08C22-C724-4074-B3E8-E4478BB93E06}"/>
          </ac:spMkLst>
        </pc:spChg>
        <pc:spChg chg="mod">
          <ac:chgData name="Witkin, Steve" userId="a86dbb57-01d0-432e-85c8-48bbe92b0288" providerId="ADAL" clId="{0E11847E-7B0E-4816-A40A-AE9FEEC60805}" dt="2019-05-03T18:34:13.091" v="1397" actId="3064"/>
          <ac:spMkLst>
            <pc:docMk/>
            <pc:sldMk cId="1720364313" sldId="298"/>
            <ac:spMk id="6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4:13.091" v="1397" actId="3064"/>
          <ac:spMkLst>
            <pc:docMk/>
            <pc:sldMk cId="1720364313" sldId="298"/>
            <ac:spMk id="7" creationId="{54AB1A2D-2CAF-4EDE-82A7-7AC1DFB5B870}"/>
          </ac:spMkLst>
        </pc:spChg>
      </pc:sldChg>
      <pc:sldChg chg="modSp modTransition">
        <pc:chgData name="Witkin, Steve" userId="a86dbb57-01d0-432e-85c8-48bbe92b0288" providerId="ADAL" clId="{0E11847E-7B0E-4816-A40A-AE9FEEC60805}" dt="2019-05-03T18:31:02.675" v="1376" actId="242"/>
        <pc:sldMkLst>
          <pc:docMk/>
          <pc:sldMk cId="4030314572" sldId="314"/>
        </pc:sldMkLst>
        <pc:spChg chg="mod">
          <ac:chgData name="Witkin, Steve" userId="a86dbb57-01d0-432e-85c8-48bbe92b0288" providerId="ADAL" clId="{0E11847E-7B0E-4816-A40A-AE9FEEC60805}" dt="2019-05-03T18:31:02.675" v="1376" actId="242"/>
          <ac:spMkLst>
            <pc:docMk/>
            <pc:sldMk cId="4030314572" sldId="314"/>
            <ac:spMk id="3" creationId="{8667CBE8-B77F-400A-AE8F-38275E5F7D12}"/>
          </ac:spMkLst>
        </pc:spChg>
        <pc:spChg chg="mod">
          <ac:chgData name="Witkin, Steve" userId="a86dbb57-01d0-432e-85c8-48bbe92b0288" providerId="ADAL" clId="{0E11847E-7B0E-4816-A40A-AE9FEEC60805}" dt="2019-05-03T18:31:02.675" v="1376" actId="242"/>
          <ac:spMkLst>
            <pc:docMk/>
            <pc:sldMk cId="4030314572" sldId="314"/>
            <ac:spMk id="4" creationId="{5D471B87-0428-4AD5-A8F3-3770C879975A}"/>
          </ac:spMkLst>
        </pc:spChg>
        <pc:spChg chg="mod">
          <ac:chgData name="Witkin, Steve" userId="a86dbb57-01d0-432e-85c8-48bbe92b0288" providerId="ADAL" clId="{0E11847E-7B0E-4816-A40A-AE9FEEC60805}" dt="2019-05-03T18:31:02.675" v="1376" actId="242"/>
          <ac:spMkLst>
            <pc:docMk/>
            <pc:sldMk cId="4030314572" sldId="314"/>
            <ac:spMk id="5" creationId="{24929421-DB06-487C-B3C1-3115D6415977}"/>
          </ac:spMkLst>
        </pc:spChg>
      </pc:sldChg>
      <pc:sldChg chg="delSp modSp modTransition">
        <pc:chgData name="Witkin, Steve" userId="a86dbb57-01d0-432e-85c8-48bbe92b0288" providerId="ADAL" clId="{0E11847E-7B0E-4816-A40A-AE9FEEC60805}" dt="2019-05-03T18:40:55.987" v="1425" actId="20577"/>
        <pc:sldMkLst>
          <pc:docMk/>
          <pc:sldMk cId="3159261291" sldId="338"/>
        </pc:sldMkLst>
        <pc:spChg chg="del">
          <ac:chgData name="Witkin, Steve" userId="a86dbb57-01d0-432e-85c8-48bbe92b0288" providerId="ADAL" clId="{0E11847E-7B0E-4816-A40A-AE9FEEC60805}" dt="2019-05-03T18:15:26.971" v="1304" actId="478"/>
          <ac:spMkLst>
            <pc:docMk/>
            <pc:sldMk cId="3159261291" sldId="338"/>
            <ac:spMk id="2" creationId="{0C6F54E2-BDFF-4E58-A8C4-7762CDC7C23C}"/>
          </ac:spMkLst>
        </pc:spChg>
        <pc:spChg chg="del">
          <ac:chgData name="Witkin, Steve" userId="a86dbb57-01d0-432e-85c8-48bbe92b0288" providerId="ADAL" clId="{0E11847E-7B0E-4816-A40A-AE9FEEC60805}" dt="2019-05-03T18:15:24.437" v="1303" actId="478"/>
          <ac:spMkLst>
            <pc:docMk/>
            <pc:sldMk cId="3159261291" sldId="338"/>
            <ac:spMk id="3" creationId="{AB53BA10-06FC-4909-8374-F86FFA91619E}"/>
          </ac:spMkLst>
        </pc:spChg>
        <pc:spChg chg="mod">
          <ac:chgData name="Witkin, Steve" userId="a86dbb57-01d0-432e-85c8-48bbe92b0288" providerId="ADAL" clId="{0E11847E-7B0E-4816-A40A-AE9FEEC60805}" dt="2019-05-02T21:11:52.156" v="1070" actId="1076"/>
          <ac:spMkLst>
            <pc:docMk/>
            <pc:sldMk cId="3159261291" sldId="338"/>
            <ac:spMk id="11" creationId="{11980190-740A-40A8-9C26-1B9A84B9CC90}"/>
          </ac:spMkLst>
        </pc:spChg>
        <pc:spChg chg="mod">
          <ac:chgData name="Witkin, Steve" userId="a86dbb57-01d0-432e-85c8-48bbe92b0288" providerId="ADAL" clId="{0E11847E-7B0E-4816-A40A-AE9FEEC60805}" dt="2019-05-03T18:40:55.987" v="1425" actId="20577"/>
          <ac:spMkLst>
            <pc:docMk/>
            <pc:sldMk cId="3159261291" sldId="338"/>
            <ac:spMk id="12" creationId="{3DC173AA-975E-4A9A-BD7F-AD0998DDF5C4}"/>
          </ac:spMkLst>
        </pc:spChg>
      </pc:sldChg>
      <pc:sldChg chg="modSp modTransition">
        <pc:chgData name="Witkin, Steve" userId="a86dbb57-01d0-432e-85c8-48bbe92b0288" providerId="ADAL" clId="{0E11847E-7B0E-4816-A40A-AE9FEEC60805}" dt="2019-05-03T18:33:56.218" v="1395" actId="3064"/>
        <pc:sldMkLst>
          <pc:docMk/>
          <pc:sldMk cId="2162321372" sldId="339"/>
        </pc:sldMkLst>
        <pc:spChg chg="mod">
          <ac:chgData name="Witkin, Steve" userId="a86dbb57-01d0-432e-85c8-48bbe92b0288" providerId="ADAL" clId="{0E11847E-7B0E-4816-A40A-AE9FEEC60805}" dt="2019-05-03T18:33:56.218" v="1395" actId="3064"/>
          <ac:spMkLst>
            <pc:docMk/>
            <pc:sldMk cId="2162321372" sldId="339"/>
            <ac:spMk id="4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3:56.218" v="1395" actId="3064"/>
          <ac:spMkLst>
            <pc:docMk/>
            <pc:sldMk cId="2162321372" sldId="339"/>
            <ac:spMk id="7" creationId="{EC65B70E-EEA6-4FED-AD08-A6928DE35062}"/>
          </ac:spMkLst>
        </pc:spChg>
        <pc:spChg chg="mod">
          <ac:chgData name="Witkin, Steve" userId="a86dbb57-01d0-432e-85c8-48bbe92b0288" providerId="ADAL" clId="{0E11847E-7B0E-4816-A40A-AE9FEEC60805}" dt="2019-05-03T18:33:56.218" v="1395" actId="3064"/>
          <ac:spMkLst>
            <pc:docMk/>
            <pc:sldMk cId="2162321372" sldId="339"/>
            <ac:spMk id="8" creationId="{308B4729-D4DA-4965-AD2F-EEF12BA7BDED}"/>
          </ac:spMkLst>
        </pc:spChg>
      </pc:sldChg>
      <pc:sldChg chg="modSp modTransition modNotesTx">
        <pc:chgData name="Witkin, Steve" userId="a86dbb57-01d0-432e-85c8-48bbe92b0288" providerId="ADAL" clId="{0E11847E-7B0E-4816-A40A-AE9FEEC60805}" dt="2019-05-03T18:32:16.122" v="1385" actId="242"/>
        <pc:sldMkLst>
          <pc:docMk/>
          <pc:sldMk cId="383264111" sldId="340"/>
        </pc:sldMkLst>
        <pc:spChg chg="mod">
          <ac:chgData name="Witkin, Steve" userId="a86dbb57-01d0-432e-85c8-48bbe92b0288" providerId="ADAL" clId="{0E11847E-7B0E-4816-A40A-AE9FEEC60805}" dt="2019-05-03T18:32:16.122" v="1385" actId="242"/>
          <ac:spMkLst>
            <pc:docMk/>
            <pc:sldMk cId="383264111" sldId="340"/>
            <ac:spMk id="5" creationId="{F996EE09-7983-43F6-AD99-39921D10B440}"/>
          </ac:spMkLst>
        </pc:spChg>
        <pc:spChg chg="mod">
          <ac:chgData name="Witkin, Steve" userId="a86dbb57-01d0-432e-85c8-48bbe92b0288" providerId="ADAL" clId="{0E11847E-7B0E-4816-A40A-AE9FEEC60805}" dt="2019-05-03T18:32:16.122" v="1385" actId="242"/>
          <ac:spMkLst>
            <pc:docMk/>
            <pc:sldMk cId="383264111" sldId="340"/>
            <ac:spMk id="6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2:16.122" v="1385" actId="242"/>
          <ac:spMkLst>
            <pc:docMk/>
            <pc:sldMk cId="383264111" sldId="340"/>
            <ac:spMk id="7" creationId="{554FB4BF-6730-43B7-A043-4232D840D14B}"/>
          </ac:spMkLst>
        </pc:spChg>
        <pc:graphicFrameChg chg="mod modGraphic">
          <ac:chgData name="Witkin, Steve" userId="a86dbb57-01d0-432e-85c8-48bbe92b0288" providerId="ADAL" clId="{0E11847E-7B0E-4816-A40A-AE9FEEC60805}" dt="2019-05-02T21:41:24.597" v="1076" actId="20577"/>
          <ac:graphicFrameMkLst>
            <pc:docMk/>
            <pc:sldMk cId="383264111" sldId="340"/>
            <ac:graphicFrameMk id="4" creationId="{4DF02D92-44EB-4BF7-B78C-FF9B832F7C05}"/>
          </ac:graphicFrameMkLst>
        </pc:graphicFrameChg>
      </pc:sldChg>
      <pc:sldChg chg="modSp modTransition">
        <pc:chgData name="Witkin, Steve" userId="a86dbb57-01d0-432e-85c8-48bbe92b0288" providerId="ADAL" clId="{0E11847E-7B0E-4816-A40A-AE9FEEC60805}" dt="2019-05-03T19:15:11.177" v="1520" actId="20577"/>
        <pc:sldMkLst>
          <pc:docMk/>
          <pc:sldMk cId="2953314251" sldId="341"/>
        </pc:sldMkLst>
        <pc:spChg chg="mod">
          <ac:chgData name="Witkin, Steve" userId="a86dbb57-01d0-432e-85c8-48bbe92b0288" providerId="ADAL" clId="{0E11847E-7B0E-4816-A40A-AE9FEEC60805}" dt="2019-05-03T18:33:25.155" v="1391" actId="3064"/>
          <ac:spMkLst>
            <pc:docMk/>
            <pc:sldMk cId="2953314251" sldId="341"/>
            <ac:spMk id="5" creationId="{F996EE09-7983-43F6-AD99-39921D10B440}"/>
          </ac:spMkLst>
        </pc:spChg>
        <pc:spChg chg="mod">
          <ac:chgData name="Witkin, Steve" userId="a86dbb57-01d0-432e-85c8-48bbe92b0288" providerId="ADAL" clId="{0E11847E-7B0E-4816-A40A-AE9FEEC60805}" dt="2019-05-03T18:33:25.155" v="1391" actId="3064"/>
          <ac:spMkLst>
            <pc:docMk/>
            <pc:sldMk cId="2953314251" sldId="341"/>
            <ac:spMk id="6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3:25.155" v="1391" actId="3064"/>
          <ac:spMkLst>
            <pc:docMk/>
            <pc:sldMk cId="2953314251" sldId="341"/>
            <ac:spMk id="7" creationId="{554FB4BF-6730-43B7-A043-4232D840D14B}"/>
          </ac:spMkLst>
        </pc:spChg>
        <pc:graphicFrameChg chg="modGraphic">
          <ac:chgData name="Witkin, Steve" userId="a86dbb57-01d0-432e-85c8-48bbe92b0288" providerId="ADAL" clId="{0E11847E-7B0E-4816-A40A-AE9FEEC60805}" dt="2019-05-03T19:15:11.177" v="1520" actId="20577"/>
          <ac:graphicFrameMkLst>
            <pc:docMk/>
            <pc:sldMk cId="2953314251" sldId="341"/>
            <ac:graphicFrameMk id="4" creationId="{4DF02D92-44EB-4BF7-B78C-FF9B832F7C05}"/>
          </ac:graphicFrameMkLst>
        </pc:graphicFrameChg>
      </pc:sldChg>
      <pc:sldChg chg="modSp modTransition">
        <pc:chgData name="Witkin, Steve" userId="a86dbb57-01d0-432e-85c8-48bbe92b0288" providerId="ADAL" clId="{0E11847E-7B0E-4816-A40A-AE9FEEC60805}" dt="2019-05-03T18:33:04.796" v="1389" actId="3064"/>
        <pc:sldMkLst>
          <pc:docMk/>
          <pc:sldMk cId="1839738290" sldId="342"/>
        </pc:sldMkLst>
        <pc:spChg chg="mod">
          <ac:chgData name="Witkin, Steve" userId="a86dbb57-01d0-432e-85c8-48bbe92b0288" providerId="ADAL" clId="{0E11847E-7B0E-4816-A40A-AE9FEEC60805}" dt="2019-05-03T18:33:04.796" v="1389" actId="3064"/>
          <ac:spMkLst>
            <pc:docMk/>
            <pc:sldMk cId="1839738290" sldId="342"/>
            <ac:spMk id="5" creationId="{F996EE09-7983-43F6-AD99-39921D10B440}"/>
          </ac:spMkLst>
        </pc:spChg>
        <pc:spChg chg="mod">
          <ac:chgData name="Witkin, Steve" userId="a86dbb57-01d0-432e-85c8-48bbe92b0288" providerId="ADAL" clId="{0E11847E-7B0E-4816-A40A-AE9FEEC60805}" dt="2019-05-03T18:33:04.796" v="1389" actId="3064"/>
          <ac:spMkLst>
            <pc:docMk/>
            <pc:sldMk cId="1839738290" sldId="342"/>
            <ac:spMk id="6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3:04.796" v="1389" actId="3064"/>
          <ac:spMkLst>
            <pc:docMk/>
            <pc:sldMk cId="1839738290" sldId="342"/>
            <ac:spMk id="7" creationId="{554FB4BF-6730-43B7-A043-4232D840D14B}"/>
          </ac:spMkLst>
        </pc:spChg>
        <pc:graphicFrameChg chg="mod modGraphic">
          <ac:chgData name="Witkin, Steve" userId="a86dbb57-01d0-432e-85c8-48bbe92b0288" providerId="ADAL" clId="{0E11847E-7B0E-4816-A40A-AE9FEEC60805}" dt="2019-05-03T17:52:23.684" v="1223" actId="14734"/>
          <ac:graphicFrameMkLst>
            <pc:docMk/>
            <pc:sldMk cId="1839738290" sldId="342"/>
            <ac:graphicFrameMk id="4" creationId="{4DF02D92-44EB-4BF7-B78C-FF9B832F7C05}"/>
          </ac:graphicFrameMkLst>
        </pc:graphicFrameChg>
      </pc:sldChg>
      <pc:sldChg chg="addSp delSp modSp add modTransition">
        <pc:chgData name="Witkin, Steve" userId="a86dbb57-01d0-432e-85c8-48bbe92b0288" providerId="ADAL" clId="{0E11847E-7B0E-4816-A40A-AE9FEEC60805}" dt="2019-05-03T18:32:31.130" v="1387" actId="242"/>
        <pc:sldMkLst>
          <pc:docMk/>
          <pc:sldMk cId="2525039438" sldId="343"/>
        </pc:sldMkLst>
        <pc:spChg chg="mod">
          <ac:chgData name="Witkin, Steve" userId="a86dbb57-01d0-432e-85c8-48bbe92b0288" providerId="ADAL" clId="{0E11847E-7B0E-4816-A40A-AE9FEEC60805}" dt="2019-05-01T20:23:46.347" v="680" actId="20577"/>
          <ac:spMkLst>
            <pc:docMk/>
            <pc:sldMk cId="2525039438" sldId="343"/>
            <ac:spMk id="2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2:31.130" v="1387" actId="242"/>
          <ac:spMkLst>
            <pc:docMk/>
            <pc:sldMk cId="2525039438" sldId="343"/>
            <ac:spMk id="5" creationId="{F996EE09-7983-43F6-AD99-39921D10B440}"/>
          </ac:spMkLst>
        </pc:spChg>
        <pc:spChg chg="mod">
          <ac:chgData name="Witkin, Steve" userId="a86dbb57-01d0-432e-85c8-48bbe92b0288" providerId="ADAL" clId="{0E11847E-7B0E-4816-A40A-AE9FEEC60805}" dt="2019-05-03T18:32:31.130" v="1387" actId="242"/>
          <ac:spMkLst>
            <pc:docMk/>
            <pc:sldMk cId="2525039438" sldId="343"/>
            <ac:spMk id="6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32:31.130" v="1387" actId="242"/>
          <ac:spMkLst>
            <pc:docMk/>
            <pc:sldMk cId="2525039438" sldId="343"/>
            <ac:spMk id="7" creationId="{554FB4BF-6730-43B7-A043-4232D840D14B}"/>
          </ac:spMkLst>
        </pc:spChg>
        <pc:graphicFrameChg chg="add del mod">
          <ac:chgData name="Witkin, Steve" userId="a86dbb57-01d0-432e-85c8-48bbe92b0288" providerId="ADAL" clId="{0E11847E-7B0E-4816-A40A-AE9FEEC60805}" dt="2019-05-01T20:20:01.686" v="641" actId="3680"/>
          <ac:graphicFrameMkLst>
            <pc:docMk/>
            <pc:sldMk cId="2525039438" sldId="343"/>
            <ac:graphicFrameMk id="3" creationId="{950A673F-7AAC-4CBB-91B3-968C2F07ED32}"/>
          </ac:graphicFrameMkLst>
        </pc:graphicFrameChg>
        <pc:graphicFrameChg chg="del mod modGraphic">
          <ac:chgData name="Witkin, Steve" userId="a86dbb57-01d0-432e-85c8-48bbe92b0288" providerId="ADAL" clId="{0E11847E-7B0E-4816-A40A-AE9FEEC60805}" dt="2019-05-01T20:19:14.958" v="636" actId="478"/>
          <ac:graphicFrameMkLst>
            <pc:docMk/>
            <pc:sldMk cId="2525039438" sldId="343"/>
            <ac:graphicFrameMk id="4" creationId="{4DF02D92-44EB-4BF7-B78C-FF9B832F7C05}"/>
          </ac:graphicFrameMkLst>
        </pc:graphicFrameChg>
        <pc:graphicFrameChg chg="add del mod modGraphic">
          <ac:chgData name="Witkin, Steve" userId="a86dbb57-01d0-432e-85c8-48bbe92b0288" providerId="ADAL" clId="{0E11847E-7B0E-4816-A40A-AE9FEEC60805}" dt="2019-05-01T20:20:57.424" v="654" actId="3680"/>
          <ac:graphicFrameMkLst>
            <pc:docMk/>
            <pc:sldMk cId="2525039438" sldId="343"/>
            <ac:graphicFrameMk id="8" creationId="{4EC035DE-1D1D-431E-95A7-FB5B39207B30}"/>
          </ac:graphicFrameMkLst>
        </pc:graphicFrameChg>
        <pc:graphicFrameChg chg="add mod modGraphic">
          <ac:chgData name="Witkin, Steve" userId="a86dbb57-01d0-432e-85c8-48bbe92b0288" providerId="ADAL" clId="{0E11847E-7B0E-4816-A40A-AE9FEEC60805}" dt="2019-05-03T17:53:30.063" v="1224" actId="207"/>
          <ac:graphicFrameMkLst>
            <pc:docMk/>
            <pc:sldMk cId="2525039438" sldId="343"/>
            <ac:graphicFrameMk id="9" creationId="{63F84AC4-AC51-4F59-AC34-8BFB7695E713}"/>
          </ac:graphicFrameMkLst>
        </pc:graphicFrameChg>
      </pc:sldChg>
      <pc:sldChg chg="addSp delSp modSp add del ord">
        <pc:chgData name="Witkin, Steve" userId="a86dbb57-01d0-432e-85c8-48bbe92b0288" providerId="ADAL" clId="{0E11847E-7B0E-4816-A40A-AE9FEEC60805}" dt="2019-05-02T21:12:27.466" v="1071" actId="2696"/>
        <pc:sldMkLst>
          <pc:docMk/>
          <pc:sldMk cId="2193102610" sldId="344"/>
        </pc:sldMkLst>
        <pc:spChg chg="add del">
          <ac:chgData name="Witkin, Steve" userId="a86dbb57-01d0-432e-85c8-48bbe92b0288" providerId="ADAL" clId="{0E11847E-7B0E-4816-A40A-AE9FEEC60805}" dt="2019-05-02T21:01:51.480" v="1037"/>
          <ac:spMkLst>
            <pc:docMk/>
            <pc:sldMk cId="2193102610" sldId="344"/>
            <ac:spMk id="5" creationId="{53E28EC2-EE25-4245-934B-68B8C6AEC357}"/>
          </ac:spMkLst>
        </pc:spChg>
        <pc:spChg chg="add mod">
          <ac:chgData name="Witkin, Steve" userId="a86dbb57-01d0-432e-85c8-48bbe92b0288" providerId="ADAL" clId="{0E11847E-7B0E-4816-A40A-AE9FEEC60805}" dt="2019-05-02T21:06:33.257" v="1050" actId="1036"/>
          <ac:spMkLst>
            <pc:docMk/>
            <pc:sldMk cId="2193102610" sldId="344"/>
            <ac:spMk id="6" creationId="{E9DE9B9F-5044-433A-B341-0B6FF9ADA017}"/>
          </ac:spMkLst>
        </pc:spChg>
        <pc:spChg chg="add mod">
          <ac:chgData name="Witkin, Steve" userId="a86dbb57-01d0-432e-85c8-48bbe92b0288" providerId="ADAL" clId="{0E11847E-7B0E-4816-A40A-AE9FEEC60805}" dt="2019-05-02T21:06:33.257" v="1050" actId="1036"/>
          <ac:spMkLst>
            <pc:docMk/>
            <pc:sldMk cId="2193102610" sldId="344"/>
            <ac:spMk id="7" creationId="{8C143AD4-0120-47C5-A1DA-96B355C5F10F}"/>
          </ac:spMkLst>
        </pc:spChg>
      </pc:sldChg>
      <pc:sldChg chg="addSp delSp add del">
        <pc:chgData name="Witkin, Steve" userId="a86dbb57-01d0-432e-85c8-48bbe92b0288" providerId="ADAL" clId="{0E11847E-7B0E-4816-A40A-AE9FEEC60805}" dt="2019-05-02T21:05:53.433" v="1043"/>
        <pc:sldMkLst>
          <pc:docMk/>
          <pc:sldMk cId="3674003801" sldId="344"/>
        </pc:sldMkLst>
        <pc:spChg chg="add del">
          <ac:chgData name="Witkin, Steve" userId="a86dbb57-01d0-432e-85c8-48bbe92b0288" providerId="ADAL" clId="{0E11847E-7B0E-4816-A40A-AE9FEEC60805}" dt="2019-05-02T21:05:19.366" v="1042"/>
          <ac:spMkLst>
            <pc:docMk/>
            <pc:sldMk cId="3674003801" sldId="344"/>
            <ac:spMk id="2" creationId="{965731EF-696B-4BD5-9DB9-03E853058608}"/>
          </ac:spMkLst>
        </pc:spChg>
        <pc:spChg chg="add del">
          <ac:chgData name="Witkin, Steve" userId="a86dbb57-01d0-432e-85c8-48bbe92b0288" providerId="ADAL" clId="{0E11847E-7B0E-4816-A40A-AE9FEEC60805}" dt="2019-05-02T21:05:19.366" v="1042"/>
          <ac:spMkLst>
            <pc:docMk/>
            <pc:sldMk cId="3674003801" sldId="344"/>
            <ac:spMk id="7" creationId="{7D11C7C0-85B1-47DD-A55B-FEA28F710778}"/>
          </ac:spMkLst>
        </pc:spChg>
      </pc:sldChg>
      <pc:sldMasterChg chg="modSp modTransition modSldLayout">
        <pc:chgData name="Witkin, Steve" userId="a86dbb57-01d0-432e-85c8-48bbe92b0288" providerId="ADAL" clId="{0E11847E-7B0E-4816-A40A-AE9FEEC60805}" dt="2019-05-03T18:21:21.238" v="1322" actId="242"/>
        <pc:sldMasterMkLst>
          <pc:docMk/>
          <pc:sldMasterMk cId="0" sldId="2147483648"/>
        </pc:sldMasterMkLst>
        <pc:spChg chg="mod">
          <ac:chgData name="Witkin, Steve" userId="a86dbb57-01d0-432e-85c8-48bbe92b0288" providerId="ADAL" clId="{0E11847E-7B0E-4816-A40A-AE9FEEC60805}" dt="2019-05-03T18:17:30.429" v="1305" actId="242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20:14.225" v="1314" actId="12788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Witkin, Steve" userId="a86dbb57-01d0-432e-85c8-48bbe92b0288" providerId="ADAL" clId="{0E11847E-7B0E-4816-A40A-AE9FEEC60805}" dt="2019-05-03T18:17:39.178" v="1307" actId="242"/>
          <ac:spMkLst>
            <pc:docMk/>
            <pc:sldMasterMk cId="0" sldId="2147483648"/>
            <ac:spMk id="1030" creationId="{00000000-0000-0000-0000-000000000000}"/>
          </ac:spMkLst>
        </pc:spChg>
        <pc:sldLayoutChg chg="modSp modTransition">
          <pc:chgData name="Witkin, Steve" userId="a86dbb57-01d0-432e-85c8-48bbe92b0288" providerId="ADAL" clId="{0E11847E-7B0E-4816-A40A-AE9FEEC60805}" dt="2019-05-03T18:19:21.001" v="1313" actId="242"/>
          <pc:sldLayoutMkLst>
            <pc:docMk/>
            <pc:sldMasterMk cId="0" sldId="2147483648"/>
            <pc:sldLayoutMk cId="0" sldId="2147483709"/>
          </pc:sldLayoutMkLst>
          <pc:spChg chg="mod">
            <ac:chgData name="Witkin, Steve" userId="a86dbb57-01d0-432e-85c8-48bbe92b0288" providerId="ADAL" clId="{0E11847E-7B0E-4816-A40A-AE9FEEC60805}" dt="2019-05-03T18:19:21.001" v="1313" actId="242"/>
            <ac:spMkLst>
              <pc:docMk/>
              <pc:sldMasterMk cId="0" sldId="2147483648"/>
              <pc:sldLayoutMk cId="0" sldId="2147483709"/>
              <ac:spMk id="6" creationId="{00000000-0000-0000-0000-000000000000}"/>
            </ac:spMkLst>
          </pc:spChg>
          <pc:spChg chg="mod">
            <ac:chgData name="Witkin, Steve" userId="a86dbb57-01d0-432e-85c8-48bbe92b0288" providerId="ADAL" clId="{0E11847E-7B0E-4816-A40A-AE9FEEC60805}" dt="2019-05-03T18:19:15.162" v="1311" actId="242"/>
            <ac:spMkLst>
              <pc:docMk/>
              <pc:sldMasterMk cId="0" sldId="2147483648"/>
              <pc:sldLayoutMk cId="0" sldId="2147483709"/>
              <ac:spMk id="7" creationId="{00000000-0000-0000-0000-000000000000}"/>
            </ac:spMkLst>
          </pc:spChg>
          <pc:spChg chg="mod">
            <ac:chgData name="Witkin, Steve" userId="a86dbb57-01d0-432e-85c8-48bbe92b0288" providerId="ADAL" clId="{0E11847E-7B0E-4816-A40A-AE9FEEC60805}" dt="2019-05-03T18:19:05.544" v="1309" actId="242"/>
            <ac:spMkLst>
              <pc:docMk/>
              <pc:sldMasterMk cId="0" sldId="2147483648"/>
              <pc:sldLayoutMk cId="0" sldId="2147483709"/>
              <ac:spMk id="8" creationId="{00000000-0000-0000-0000-000000000000}"/>
            </ac:spMkLst>
          </pc:spChg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10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11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12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13"/>
          </pc:sldLayoutMkLst>
        </pc:sldLayoutChg>
        <pc:sldLayoutChg chg="modSp modTransition">
          <pc:chgData name="Witkin, Steve" userId="a86dbb57-01d0-432e-85c8-48bbe92b0288" providerId="ADAL" clId="{0E11847E-7B0E-4816-A40A-AE9FEEC60805}" dt="2019-05-03T18:20:47.221" v="1318" actId="242"/>
          <pc:sldLayoutMkLst>
            <pc:docMk/>
            <pc:sldMasterMk cId="0" sldId="2147483648"/>
            <pc:sldLayoutMk cId="0" sldId="2147483714"/>
          </pc:sldLayoutMkLst>
          <pc:spChg chg="mod">
            <ac:chgData name="Witkin, Steve" userId="a86dbb57-01d0-432e-85c8-48bbe92b0288" providerId="ADAL" clId="{0E11847E-7B0E-4816-A40A-AE9FEEC60805}" dt="2019-05-03T18:20:40.176" v="1316" actId="242"/>
            <ac:spMkLst>
              <pc:docMk/>
              <pc:sldMasterMk cId="0" sldId="2147483648"/>
              <pc:sldLayoutMk cId="0" sldId="2147483714"/>
              <ac:spMk id="4" creationId="{00000000-0000-0000-0000-000000000000}"/>
            </ac:spMkLst>
          </pc:spChg>
          <pc:spChg chg="mod">
            <ac:chgData name="Witkin, Steve" userId="a86dbb57-01d0-432e-85c8-48bbe92b0288" providerId="ADAL" clId="{0E11847E-7B0E-4816-A40A-AE9FEEC60805}" dt="2019-05-03T18:20:47.221" v="1318" actId="242"/>
            <ac:spMkLst>
              <pc:docMk/>
              <pc:sldMasterMk cId="0" sldId="2147483648"/>
              <pc:sldLayoutMk cId="0" sldId="2147483714"/>
              <ac:spMk id="5" creationId="{00000000-0000-0000-0000-000000000000}"/>
            </ac:spMkLst>
          </pc:spChg>
          <pc:spChg chg="mod">
            <ac:chgData name="Witkin, Steve" userId="a86dbb57-01d0-432e-85c8-48bbe92b0288" providerId="ADAL" clId="{0E11847E-7B0E-4816-A40A-AE9FEEC60805}" dt="2019-05-03T18:20:47.221" v="1318" actId="242"/>
            <ac:spMkLst>
              <pc:docMk/>
              <pc:sldMasterMk cId="0" sldId="2147483648"/>
              <pc:sldLayoutMk cId="0" sldId="2147483714"/>
              <ac:spMk id="6" creationId="{00000000-0000-0000-0000-000000000000}"/>
            </ac:spMkLst>
          </pc:spChg>
        </pc:sldLayoutChg>
        <pc:sldLayoutChg chg="modSp modTransition">
          <pc:chgData name="Witkin, Steve" userId="a86dbb57-01d0-432e-85c8-48bbe92b0288" providerId="ADAL" clId="{0E11847E-7B0E-4816-A40A-AE9FEEC60805}" dt="2019-05-03T18:21:02.686" v="1320" actId="242"/>
          <pc:sldLayoutMkLst>
            <pc:docMk/>
            <pc:sldMasterMk cId="0" sldId="2147483648"/>
            <pc:sldLayoutMk cId="0" sldId="2147483715"/>
          </pc:sldLayoutMkLst>
          <pc:spChg chg="mod">
            <ac:chgData name="Witkin, Steve" userId="a86dbb57-01d0-432e-85c8-48bbe92b0288" providerId="ADAL" clId="{0E11847E-7B0E-4816-A40A-AE9FEEC60805}" dt="2019-05-03T18:21:02.686" v="1320" actId="242"/>
            <ac:spMkLst>
              <pc:docMk/>
              <pc:sldMasterMk cId="0" sldId="2147483648"/>
              <pc:sldLayoutMk cId="0" sldId="2147483715"/>
              <ac:spMk id="3" creationId="{00000000-0000-0000-0000-000000000000}"/>
            </ac:spMkLst>
          </pc:spChg>
          <pc:spChg chg="mod">
            <ac:chgData name="Witkin, Steve" userId="a86dbb57-01d0-432e-85c8-48bbe92b0288" providerId="ADAL" clId="{0E11847E-7B0E-4816-A40A-AE9FEEC60805}" dt="2019-05-03T18:21:02.686" v="1320" actId="242"/>
            <ac:spMkLst>
              <pc:docMk/>
              <pc:sldMasterMk cId="0" sldId="2147483648"/>
              <pc:sldLayoutMk cId="0" sldId="2147483715"/>
              <ac:spMk id="4" creationId="{00000000-0000-0000-0000-000000000000}"/>
            </ac:spMkLst>
          </pc:spChg>
          <pc:spChg chg="mod">
            <ac:chgData name="Witkin, Steve" userId="a86dbb57-01d0-432e-85c8-48bbe92b0288" providerId="ADAL" clId="{0E11847E-7B0E-4816-A40A-AE9FEEC60805}" dt="2019-05-03T18:21:02.686" v="1320" actId="242"/>
            <ac:spMkLst>
              <pc:docMk/>
              <pc:sldMasterMk cId="0" sldId="2147483648"/>
              <pc:sldLayoutMk cId="0" sldId="2147483715"/>
              <ac:spMk id="5" creationId="{00000000-0000-0000-0000-000000000000}"/>
            </ac:spMkLst>
          </pc:spChg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16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17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18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19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20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21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0" sldId="2147483648"/>
            <pc:sldLayoutMk cId="0" sldId="2147483722"/>
          </pc:sldLayoutMkLst>
        </pc:sldLayoutChg>
        <pc:sldLayoutChg chg="modSp modTransition">
          <pc:chgData name="Witkin, Steve" userId="a86dbb57-01d0-432e-85c8-48bbe92b0288" providerId="ADAL" clId="{0E11847E-7B0E-4816-A40A-AE9FEEC60805}" dt="2019-05-03T18:21:21.238" v="1322" actId="242"/>
          <pc:sldLayoutMkLst>
            <pc:docMk/>
            <pc:sldMasterMk cId="0" sldId="2147483648"/>
            <pc:sldLayoutMk cId="0" sldId="2147483723"/>
          </pc:sldLayoutMkLst>
          <pc:spChg chg="mod">
            <ac:chgData name="Witkin, Steve" userId="a86dbb57-01d0-432e-85c8-48bbe92b0288" providerId="ADAL" clId="{0E11847E-7B0E-4816-A40A-AE9FEEC60805}" dt="2019-05-03T18:21:21.238" v="1322" actId="242"/>
            <ac:spMkLst>
              <pc:docMk/>
              <pc:sldMasterMk cId="0" sldId="2147483648"/>
              <pc:sldLayoutMk cId="0" sldId="2147483723"/>
              <ac:spMk id="4" creationId="{00000000-0000-0000-0000-000000000000}"/>
            </ac:spMkLst>
          </pc:spChg>
          <pc:spChg chg="mod">
            <ac:chgData name="Witkin, Steve" userId="a86dbb57-01d0-432e-85c8-48bbe92b0288" providerId="ADAL" clId="{0E11847E-7B0E-4816-A40A-AE9FEEC60805}" dt="2019-05-03T18:21:21.238" v="1322" actId="242"/>
            <ac:spMkLst>
              <pc:docMk/>
              <pc:sldMasterMk cId="0" sldId="2147483648"/>
              <pc:sldLayoutMk cId="0" sldId="2147483723"/>
              <ac:spMk id="5" creationId="{00000000-0000-0000-0000-000000000000}"/>
            </ac:spMkLst>
          </pc:spChg>
          <pc:spChg chg="mod">
            <ac:chgData name="Witkin, Steve" userId="a86dbb57-01d0-432e-85c8-48bbe92b0288" providerId="ADAL" clId="{0E11847E-7B0E-4816-A40A-AE9FEEC60805}" dt="2019-05-03T18:21:21.238" v="1322" actId="242"/>
            <ac:spMkLst>
              <pc:docMk/>
              <pc:sldMasterMk cId="0" sldId="2147483648"/>
              <pc:sldLayoutMk cId="0" sldId="2147483723"/>
              <ac:spMk id="6" creationId="{00000000-0000-0000-0000-000000000000}"/>
            </ac:spMkLst>
          </pc:spChg>
        </pc:sldLayoutChg>
      </pc:sldMasterChg>
      <pc:sldMasterChg chg="modTransition modSldLayout">
        <pc:chgData name="Witkin, Steve" userId="a86dbb57-01d0-432e-85c8-48bbe92b0288" providerId="ADAL" clId="{0E11847E-7B0E-4816-A40A-AE9FEEC60805}" dt="2019-05-03T17:58:46.419" v="1229"/>
        <pc:sldMasterMkLst>
          <pc:docMk/>
          <pc:sldMasterMk cId="3930471712" sldId="2147483724"/>
        </pc:sldMasterMkLst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3930471712" sldId="2147483724"/>
            <pc:sldLayoutMk cId="1948242748" sldId="2147483725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3930471712" sldId="2147483724"/>
            <pc:sldLayoutMk cId="3013284365" sldId="2147483726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3930471712" sldId="2147483724"/>
            <pc:sldLayoutMk cId="2132193382" sldId="2147483727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3930471712" sldId="2147483724"/>
            <pc:sldLayoutMk cId="3750336367" sldId="2147483728"/>
          </pc:sldLayoutMkLst>
        </pc:sldLayoutChg>
        <pc:sldLayoutChg chg="modTransition">
          <pc:chgData name="Witkin, Steve" userId="a86dbb57-01d0-432e-85c8-48bbe92b0288" providerId="ADAL" clId="{0E11847E-7B0E-4816-A40A-AE9FEEC60805}" dt="2019-05-03T17:58:46.419" v="1229"/>
          <pc:sldLayoutMkLst>
            <pc:docMk/>
            <pc:sldMasterMk cId="3930471712" sldId="2147483724"/>
            <pc:sldLayoutMk cId="3898220861" sldId="2147483729"/>
          </pc:sldLayoutMkLst>
        </pc:sldLayoutChg>
      </pc:sldMasterChg>
    </pc:docChg>
  </pc:docChgLst>
  <pc:docChgLst>
    <pc:chgData name="Witkin, Steve" userId="a86dbb57-01d0-432e-85c8-48bbe92b0288" providerId="ADAL" clId="{731D2755-EADC-4AB1-8B3A-528CA67CBD91}"/>
    <pc:docChg chg="undo custSel addSld delSld modSld sldOrd">
      <pc:chgData name="Witkin, Steve" userId="a86dbb57-01d0-432e-85c8-48bbe92b0288" providerId="ADAL" clId="{731D2755-EADC-4AB1-8B3A-528CA67CBD91}" dt="2019-04-05T15:00:37.345" v="1442" actId="20577"/>
      <pc:docMkLst>
        <pc:docMk/>
      </pc:docMkLst>
      <pc:sldChg chg="modSp add del">
        <pc:chgData name="Witkin, Steve" userId="a86dbb57-01d0-432e-85c8-48bbe92b0288" providerId="ADAL" clId="{731D2755-EADC-4AB1-8B3A-528CA67CBD91}" dt="2019-04-04T18:19:39.528" v="387" actId="2696"/>
        <pc:sldMkLst>
          <pc:docMk/>
          <pc:sldMk cId="2065038707" sldId="271"/>
        </pc:sldMkLst>
        <pc:spChg chg="mod">
          <ac:chgData name="Witkin, Steve" userId="a86dbb57-01d0-432e-85c8-48bbe92b0288" providerId="ADAL" clId="{731D2755-EADC-4AB1-8B3A-528CA67CBD91}" dt="2019-04-04T16:34:50.913" v="193" actId="1036"/>
          <ac:spMkLst>
            <pc:docMk/>
            <pc:sldMk cId="2065038707" sldId="271"/>
            <ac:spMk id="5" creationId="{00000000-0000-0000-0000-000000000000}"/>
          </ac:spMkLst>
        </pc:spChg>
        <pc:spChg chg="mod">
          <ac:chgData name="Witkin, Steve" userId="a86dbb57-01d0-432e-85c8-48bbe92b0288" providerId="ADAL" clId="{731D2755-EADC-4AB1-8B3A-528CA67CBD91}" dt="2019-04-04T16:37:14.753" v="240" actId="122"/>
          <ac:spMkLst>
            <pc:docMk/>
            <pc:sldMk cId="2065038707" sldId="271"/>
            <ac:spMk id="6" creationId="{00000000-0000-0000-0000-000000000000}"/>
          </ac:spMkLst>
        </pc:spChg>
      </pc:sldChg>
      <pc:sldChg chg="addSp modSp">
        <pc:chgData name="Witkin, Steve" userId="a86dbb57-01d0-432e-85c8-48bbe92b0288" providerId="ADAL" clId="{731D2755-EADC-4AB1-8B3A-528CA67CBD91}" dt="2019-04-05T14:49:51.240" v="1381" actId="208"/>
        <pc:sldMkLst>
          <pc:docMk/>
          <pc:sldMk cId="1460653027" sldId="274"/>
        </pc:sldMkLst>
        <pc:spChg chg="mod">
          <ac:chgData name="Witkin, Steve" userId="a86dbb57-01d0-432e-85c8-48bbe92b0288" providerId="ADAL" clId="{731D2755-EADC-4AB1-8B3A-528CA67CBD91}" dt="2019-04-05T14:47:54.411" v="1316" actId="207"/>
          <ac:spMkLst>
            <pc:docMk/>
            <pc:sldMk cId="1460653027" sldId="274"/>
            <ac:spMk id="3" creationId="{00000000-0000-0000-0000-000000000000}"/>
          </ac:spMkLst>
        </pc:spChg>
        <pc:spChg chg="add mod">
          <ac:chgData name="Witkin, Steve" userId="a86dbb57-01d0-432e-85c8-48bbe92b0288" providerId="ADAL" clId="{731D2755-EADC-4AB1-8B3A-528CA67CBD91}" dt="2019-04-05T14:49:51.240" v="1381" actId="208"/>
          <ac:spMkLst>
            <pc:docMk/>
            <pc:sldMk cId="1460653027" sldId="274"/>
            <ac:spMk id="4" creationId="{0D5248B2-4608-4187-8344-742BB42F5F40}"/>
          </ac:spMkLst>
        </pc:spChg>
      </pc:sldChg>
      <pc:sldChg chg="add">
        <pc:chgData name="Witkin, Steve" userId="a86dbb57-01d0-432e-85c8-48bbe92b0288" providerId="ADAL" clId="{731D2755-EADC-4AB1-8B3A-528CA67CBD91}" dt="2019-04-04T18:21:42.083" v="403"/>
        <pc:sldMkLst>
          <pc:docMk/>
          <pc:sldMk cId="129527258" sldId="289"/>
        </pc:sldMkLst>
      </pc:sldChg>
      <pc:sldChg chg="add">
        <pc:chgData name="Witkin, Steve" userId="a86dbb57-01d0-432e-85c8-48bbe92b0288" providerId="ADAL" clId="{731D2755-EADC-4AB1-8B3A-528CA67CBD91}" dt="2019-04-04T18:21:42.083" v="403"/>
        <pc:sldMkLst>
          <pc:docMk/>
          <pc:sldMk cId="2202224766" sldId="290"/>
        </pc:sldMkLst>
      </pc:sldChg>
      <pc:sldChg chg="modSp ord">
        <pc:chgData name="Witkin, Steve" userId="a86dbb57-01d0-432e-85c8-48bbe92b0288" providerId="ADAL" clId="{731D2755-EADC-4AB1-8B3A-528CA67CBD91}" dt="2019-04-04T16:58:37.311" v="316" actId="20577"/>
        <pc:sldMkLst>
          <pc:docMk/>
          <pc:sldMk cId="1720364313" sldId="298"/>
        </pc:sldMkLst>
        <pc:spChg chg="mod">
          <ac:chgData name="Witkin, Steve" userId="a86dbb57-01d0-432e-85c8-48bbe92b0288" providerId="ADAL" clId="{731D2755-EADC-4AB1-8B3A-528CA67CBD91}" dt="2019-04-04T16:58:37.311" v="316" actId="20577"/>
          <ac:spMkLst>
            <pc:docMk/>
            <pc:sldMk cId="1720364313" sldId="298"/>
            <ac:spMk id="2" creationId="{00000000-0000-0000-0000-000000000000}"/>
          </ac:spMkLst>
        </pc:spChg>
        <pc:spChg chg="mod">
          <ac:chgData name="Witkin, Steve" userId="a86dbb57-01d0-432e-85c8-48bbe92b0288" providerId="ADAL" clId="{731D2755-EADC-4AB1-8B3A-528CA67CBD91}" dt="2019-04-04T16:05:12.953" v="164" actId="5793"/>
          <ac:spMkLst>
            <pc:docMk/>
            <pc:sldMk cId="1720364313" sldId="298"/>
            <ac:spMk id="3" creationId="{00000000-0000-0000-0000-000000000000}"/>
          </ac:spMkLst>
        </pc:spChg>
      </pc:sldChg>
      <pc:sldChg chg="add del">
        <pc:chgData name="Witkin, Steve" userId="a86dbb57-01d0-432e-85c8-48bbe92b0288" providerId="ADAL" clId="{731D2755-EADC-4AB1-8B3A-528CA67CBD91}" dt="2019-04-04T18:20:04.454" v="390" actId="2696"/>
        <pc:sldMkLst>
          <pc:docMk/>
          <pc:sldMk cId="4030314572" sldId="314"/>
        </pc:sldMkLst>
      </pc:sldChg>
      <pc:sldChg chg="addSp delSp modSp add">
        <pc:chgData name="Witkin, Steve" userId="a86dbb57-01d0-432e-85c8-48bbe92b0288" providerId="ADAL" clId="{731D2755-EADC-4AB1-8B3A-528CA67CBD91}" dt="2019-04-04T14:13:38.538" v="152" actId="113"/>
        <pc:sldMkLst>
          <pc:docMk/>
          <pc:sldMk cId="3159261291" sldId="338"/>
        </pc:sldMkLst>
        <pc:spChg chg="del mod">
          <ac:chgData name="Witkin, Steve" userId="a86dbb57-01d0-432e-85c8-48bbe92b0288" providerId="ADAL" clId="{731D2755-EADC-4AB1-8B3A-528CA67CBD91}" dt="2019-04-04T14:08:40.363" v="130" actId="478"/>
          <ac:spMkLst>
            <pc:docMk/>
            <pc:sldMk cId="3159261291" sldId="338"/>
            <ac:spMk id="2" creationId="{00000000-0000-0000-0000-000000000000}"/>
          </ac:spMkLst>
        </pc:spChg>
        <pc:spChg chg="del">
          <ac:chgData name="Witkin, Steve" userId="a86dbb57-01d0-432e-85c8-48bbe92b0288" providerId="ADAL" clId="{731D2755-EADC-4AB1-8B3A-528CA67CBD91}" dt="2019-04-04T14:08:48.931" v="131" actId="478"/>
          <ac:spMkLst>
            <pc:docMk/>
            <pc:sldMk cId="3159261291" sldId="338"/>
            <ac:spMk id="3" creationId="{00000000-0000-0000-0000-000000000000}"/>
          </ac:spMkLst>
        </pc:spChg>
        <pc:spChg chg="add del mod">
          <ac:chgData name="Witkin, Steve" userId="a86dbb57-01d0-432e-85c8-48bbe92b0288" providerId="ADAL" clId="{731D2755-EADC-4AB1-8B3A-528CA67CBD91}" dt="2019-04-04T14:09:35.086" v="133" actId="478"/>
          <ac:spMkLst>
            <pc:docMk/>
            <pc:sldMk cId="3159261291" sldId="338"/>
            <ac:spMk id="5" creationId="{8EEDC453-2907-4A65-BE39-403A24182BB1}"/>
          </ac:spMkLst>
        </pc:spChg>
        <pc:spChg chg="add del mod">
          <ac:chgData name="Witkin, Steve" userId="a86dbb57-01d0-432e-85c8-48bbe92b0288" providerId="ADAL" clId="{731D2755-EADC-4AB1-8B3A-528CA67CBD91}" dt="2019-04-04T14:09:40.727" v="135" actId="478"/>
          <ac:spMkLst>
            <pc:docMk/>
            <pc:sldMk cId="3159261291" sldId="338"/>
            <ac:spMk id="8" creationId="{F5859242-BC42-46E8-8294-76B67C456940}"/>
          </ac:spMkLst>
        </pc:spChg>
        <pc:spChg chg="add del mod">
          <ac:chgData name="Witkin, Steve" userId="a86dbb57-01d0-432e-85c8-48bbe92b0288" providerId="ADAL" clId="{731D2755-EADC-4AB1-8B3A-528CA67CBD91}" dt="2019-04-04T14:09:38.414" v="134" actId="478"/>
          <ac:spMkLst>
            <pc:docMk/>
            <pc:sldMk cId="3159261291" sldId="338"/>
            <ac:spMk id="10" creationId="{F44CC84C-132B-412D-931B-B26BC031E990}"/>
          </ac:spMkLst>
        </pc:spChg>
        <pc:spChg chg="add mod">
          <ac:chgData name="Witkin, Steve" userId="a86dbb57-01d0-432e-85c8-48bbe92b0288" providerId="ADAL" clId="{731D2755-EADC-4AB1-8B3A-528CA67CBD91}" dt="2019-04-04T14:13:38.538" v="152" actId="113"/>
          <ac:spMkLst>
            <pc:docMk/>
            <pc:sldMk cId="3159261291" sldId="338"/>
            <ac:spMk id="11" creationId="{11980190-740A-40A8-9C26-1B9A84B9CC90}"/>
          </ac:spMkLst>
        </pc:spChg>
        <pc:spChg chg="add mod">
          <ac:chgData name="Witkin, Steve" userId="a86dbb57-01d0-432e-85c8-48bbe92b0288" providerId="ADAL" clId="{731D2755-EADC-4AB1-8B3A-528CA67CBD91}" dt="2019-04-04T14:12:19.070" v="148" actId="12788"/>
          <ac:spMkLst>
            <pc:docMk/>
            <pc:sldMk cId="3159261291" sldId="338"/>
            <ac:spMk id="12" creationId="{3DC173AA-975E-4A9A-BD7F-AD0998DDF5C4}"/>
          </ac:spMkLst>
        </pc:spChg>
      </pc:sldChg>
      <pc:sldChg chg="modSp add del">
        <pc:chgData name="Witkin, Steve" userId="a86dbb57-01d0-432e-85c8-48bbe92b0288" providerId="ADAL" clId="{731D2755-EADC-4AB1-8B3A-528CA67CBD91}" dt="2019-04-04T18:19:39.168" v="386" actId="2696"/>
        <pc:sldMkLst>
          <pc:docMk/>
          <pc:sldMk cId="2162321372" sldId="339"/>
        </pc:sldMkLst>
        <pc:spChg chg="mod">
          <ac:chgData name="Witkin, Steve" userId="a86dbb57-01d0-432e-85c8-48bbe92b0288" providerId="ADAL" clId="{731D2755-EADC-4AB1-8B3A-528CA67CBD91}" dt="2019-04-04T16:37:36.475" v="249" actId="20577"/>
          <ac:spMkLst>
            <pc:docMk/>
            <pc:sldMk cId="2162321372" sldId="339"/>
            <ac:spMk id="5" creationId="{00000000-0000-0000-0000-000000000000}"/>
          </ac:spMkLst>
        </pc:spChg>
        <pc:spChg chg="mod">
          <ac:chgData name="Witkin, Steve" userId="a86dbb57-01d0-432e-85c8-48bbe92b0288" providerId="ADAL" clId="{731D2755-EADC-4AB1-8B3A-528CA67CBD91}" dt="2019-04-04T16:37:27.878" v="241" actId="20577"/>
          <ac:spMkLst>
            <pc:docMk/>
            <pc:sldMk cId="2162321372" sldId="339"/>
            <ac:spMk id="6" creationId="{00000000-0000-0000-0000-000000000000}"/>
          </ac:spMkLst>
        </pc:spChg>
      </pc:sldChg>
      <pc:sldChg chg="addSp delSp modSp add">
        <pc:chgData name="Witkin, Steve" userId="a86dbb57-01d0-432e-85c8-48bbe92b0288" providerId="ADAL" clId="{731D2755-EADC-4AB1-8B3A-528CA67CBD91}" dt="2019-04-05T14:59:51.446" v="1431" actId="122"/>
        <pc:sldMkLst>
          <pc:docMk/>
          <pc:sldMk cId="383264111" sldId="340"/>
        </pc:sldMkLst>
        <pc:spChg chg="del mod">
          <ac:chgData name="Witkin, Steve" userId="a86dbb57-01d0-432e-85c8-48bbe92b0288" providerId="ADAL" clId="{731D2755-EADC-4AB1-8B3A-528CA67CBD91}" dt="2019-04-04T19:55:55.708" v="577" actId="478"/>
          <ac:spMkLst>
            <pc:docMk/>
            <pc:sldMk cId="383264111" sldId="340"/>
            <ac:spMk id="3" creationId="{00000000-0000-0000-0000-000000000000}"/>
          </ac:spMkLst>
        </pc:spChg>
        <pc:graphicFrameChg chg="add mod modGraphic">
          <ac:chgData name="Witkin, Steve" userId="a86dbb57-01d0-432e-85c8-48bbe92b0288" providerId="ADAL" clId="{731D2755-EADC-4AB1-8B3A-528CA67CBD91}" dt="2019-04-05T14:59:51.446" v="1431" actId="122"/>
          <ac:graphicFrameMkLst>
            <pc:docMk/>
            <pc:sldMk cId="383264111" sldId="340"/>
            <ac:graphicFrameMk id="4" creationId="{4DF02D92-44EB-4BF7-B78C-FF9B832F7C05}"/>
          </ac:graphicFrameMkLst>
        </pc:graphicFrameChg>
      </pc:sldChg>
      <pc:sldChg chg="modSp add">
        <pc:chgData name="Witkin, Steve" userId="a86dbb57-01d0-432e-85c8-48bbe92b0288" providerId="ADAL" clId="{731D2755-EADC-4AB1-8B3A-528CA67CBD91}" dt="2019-04-04T20:41:17.042" v="1138" actId="20577"/>
        <pc:sldMkLst>
          <pc:docMk/>
          <pc:sldMk cId="2953314251" sldId="341"/>
        </pc:sldMkLst>
        <pc:graphicFrameChg chg="modGraphic">
          <ac:chgData name="Witkin, Steve" userId="a86dbb57-01d0-432e-85c8-48bbe92b0288" providerId="ADAL" clId="{731D2755-EADC-4AB1-8B3A-528CA67CBD91}" dt="2019-04-04T20:41:17.042" v="1138" actId="20577"/>
          <ac:graphicFrameMkLst>
            <pc:docMk/>
            <pc:sldMk cId="2953314251" sldId="341"/>
            <ac:graphicFrameMk id="4" creationId="{4DF02D92-44EB-4BF7-B78C-FF9B832F7C05}"/>
          </ac:graphicFrameMkLst>
        </pc:graphicFrameChg>
      </pc:sldChg>
      <pc:sldChg chg="modSp add">
        <pc:chgData name="Witkin, Steve" userId="a86dbb57-01d0-432e-85c8-48bbe92b0288" providerId="ADAL" clId="{731D2755-EADC-4AB1-8B3A-528CA67CBD91}" dt="2019-04-05T15:00:37.345" v="1442" actId="20577"/>
        <pc:sldMkLst>
          <pc:docMk/>
          <pc:sldMk cId="1839738290" sldId="342"/>
        </pc:sldMkLst>
        <pc:graphicFrameChg chg="modGraphic">
          <ac:chgData name="Witkin, Steve" userId="a86dbb57-01d0-432e-85c8-48bbe92b0288" providerId="ADAL" clId="{731D2755-EADC-4AB1-8B3A-528CA67CBD91}" dt="2019-04-05T15:00:37.345" v="1442" actId="20577"/>
          <ac:graphicFrameMkLst>
            <pc:docMk/>
            <pc:sldMk cId="1839738290" sldId="342"/>
            <ac:graphicFrameMk id="4" creationId="{4DF02D92-44EB-4BF7-B78C-FF9B832F7C0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26588050-6BBB-4F21-9862-C3620B9B7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06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80F0788B-0421-40A6-8EE0-0F6B0B4F3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89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sites/production/files/2019-02/documents/pfas_action_plan_021319_508compliant_1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epa.gov/sites/production/files/2016-09/documents/turi_petition_complete.pdf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sites/production/files/2019-02/documents/pfas_action_plan_021319_508compliant_1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epa.gov/sites/production/files/2016-09/documents/turi_petition_complete.pdf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PFAS - See page 18/19 of </a:t>
            </a:r>
            <a:r>
              <a:rPr lang="en-US" dirty="0">
                <a:hlinkClick r:id="rId3"/>
              </a:rPr>
              <a:t>https://www.epa.gov/sites/production/files/2019-02/documents/pfas_action_plan_021319_508compliant_1.pdf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TURI – For list of chems see petition at   </a:t>
            </a:r>
            <a:r>
              <a:rPr lang="en-US" dirty="0">
                <a:hlinkClick r:id="rId4"/>
              </a:rPr>
              <a:t>https://www.epa.gov/sites/production/files/2016-09/documents/turi_petition_complete.pdf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F0788B-0421-40A6-8EE0-0F6B0B4F315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07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PFAS - See page 18/19 of </a:t>
            </a:r>
            <a:r>
              <a:rPr lang="en-US" dirty="0">
                <a:hlinkClick r:id="rId3"/>
              </a:rPr>
              <a:t>https://www.epa.gov/sites/production/files/2019-02/documents/pfas_action_plan_021319_508compliant_1.pdf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TURI – For list of chems see petition at   </a:t>
            </a:r>
            <a:r>
              <a:rPr lang="en-US" dirty="0">
                <a:hlinkClick r:id="rId4"/>
              </a:rPr>
              <a:t>https://www.epa.gov/sites/production/files/2016-09/documents/turi_petition_complete.pdf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F0788B-0421-40A6-8EE0-0F6B0B4F315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4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F0788B-0421-40A6-8EE0-0F6B0B4F315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68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0788B-0421-40A6-8EE0-0F6B0B4F315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6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 cstate="print">
            <a:lum bright="-10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 anchor="b"/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22B9366C-C23A-4EF2-AA78-4A2078E47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4AC57-D467-4ED2-B1E8-A18E5FDD8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8CFC-00C3-4C07-B6B7-B6BF04C3E1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60738-0F3F-4711-840B-E948FDF44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793D-3970-42B8-9926-C1A5C2849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8896-0CD6-4A13-8E59-3DC8B194DC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685825DA-8597-4A03-9B85-823C66295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5733-BCE7-4875-AF48-487113682E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E7037-2296-4BF7-B3CB-04515E59B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C6EF3-1284-4BC3-9EF6-068D87BBE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381B9-2541-44D6-82D6-DD064BEE7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236B5671-1198-4E4E-9E52-1EE14FC1B2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C0A1F94A-8833-45D1-A6E0-C20154394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F34A-33ED-415A-AFC3-A20EB8B4B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687F-5BED-45C1-8FA5-39FC96B6A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 userDrawn="1"/>
        </p:nvPicPr>
        <p:blipFill>
          <a:blip r:embed="rId17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F3293646-2189-47D1-A32B-26796C4DE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tr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Witkin.Steve@epa.gov" TargetMode="External"/><Relationship Id="rId7" Type="http://schemas.openxmlformats.org/officeDocument/2006/relationships/hyperlink" Target="mailto:Davis.Wayne@epa.gov" TargetMode="External"/><Relationship Id="rId2" Type="http://schemas.openxmlformats.org/officeDocument/2006/relationships/hyperlink" Target="mailto:Tri.help@ep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udge.Shelley@epa.gov" TargetMode="External"/><Relationship Id="rId5" Type="http://schemas.openxmlformats.org/officeDocument/2006/relationships/hyperlink" Target="mailto:Kendall.Judith@epa.gov" TargetMode="External"/><Relationship Id="rId4" Type="http://schemas.openxmlformats.org/officeDocument/2006/relationships/hyperlink" Target="mailto:Swenson.Sarah@epa.go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toxics-release-inventory-tri-program/tri-state-contacts" TargetMode="External"/><Relationship Id="rId2" Type="http://schemas.openxmlformats.org/officeDocument/2006/relationships/hyperlink" Target="http://www.epa.gov/tri/regionalcoordinator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pa.gov/tri/communities" TargetMode="External"/><Relationship Id="rId3" Type="http://schemas.openxmlformats.org/officeDocument/2006/relationships/hyperlink" Target="http://www.epa.gov/tri" TargetMode="External"/><Relationship Id="rId7" Type="http://schemas.openxmlformats.org/officeDocument/2006/relationships/hyperlink" Target="https://ofmpub.epa.gov/apex/guideme_ext/f?p=104:10:::NO:::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pa.gov/tri/tri-data-and-tools" TargetMode="External"/><Relationship Id="rId5" Type="http://schemas.openxmlformats.org/officeDocument/2006/relationships/hyperlink" Target="http://www.epa.gov/rsei" TargetMode="External"/><Relationship Id="rId4" Type="http://schemas.openxmlformats.org/officeDocument/2006/relationships/hyperlink" Target="http://www.epa.gov/trinationalanalysis" TargetMode="External"/><Relationship Id="rId9" Type="http://schemas.openxmlformats.org/officeDocument/2006/relationships/hyperlink" Target="http://www.epa.gov/tri/p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tri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65733-BCE7-4875-AF48-487113682E7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1980190-740A-40A8-9C26-1B9A84B9C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3181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/>
            <a:r>
              <a:rPr lang="en-US" sz="3600" b="1" kern="0" dirty="0">
                <a:solidFill>
                  <a:srgbClr val="00B050"/>
                </a:solidFill>
              </a:rPr>
              <a:t>Toxics Release Inventory</a:t>
            </a:r>
          </a:p>
          <a:p>
            <a:pPr eaLnBrk="1" hangingPunct="1"/>
            <a:r>
              <a:rPr lang="en-US" sz="3600" b="1" kern="0" dirty="0">
                <a:solidFill>
                  <a:srgbClr val="00B050"/>
                </a:solidFill>
              </a:rPr>
              <a:t>    (EPCRA 313) and </a:t>
            </a:r>
          </a:p>
          <a:p>
            <a:pPr eaLnBrk="1" hangingPunct="1"/>
            <a:r>
              <a:rPr lang="en-US" sz="3600" b="1" kern="0" dirty="0">
                <a:solidFill>
                  <a:srgbClr val="00B050"/>
                </a:solidFill>
              </a:rPr>
              <a:t>Pollution Prevention Act of 1990 :                           </a:t>
            </a:r>
          </a:p>
          <a:p>
            <a:pPr eaLnBrk="1" hangingPunct="1"/>
            <a:r>
              <a:rPr lang="en-US" sz="3600" b="1" kern="0" dirty="0">
                <a:solidFill>
                  <a:srgbClr val="00B050"/>
                </a:solidFill>
              </a:rPr>
              <a:t>Latest Updates / New Products </a:t>
            </a:r>
            <a:br>
              <a:rPr lang="en-US" sz="3600" b="1" kern="0" dirty="0">
                <a:solidFill>
                  <a:srgbClr val="00B050"/>
                </a:solidFill>
              </a:rPr>
            </a:br>
            <a:endParaRPr lang="en-US" sz="3600" b="1" kern="0" dirty="0">
              <a:solidFill>
                <a:srgbClr val="00B050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3DC173AA-975E-4A9A-BD7F-AD0998DDF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026090"/>
            <a:ext cx="3048000" cy="197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sz="1800" kern="0" dirty="0"/>
              <a:t>Steve Witkin</a:t>
            </a:r>
          </a:p>
          <a:p>
            <a:pPr eaLnBrk="1" hangingPunct="1"/>
            <a:r>
              <a:rPr lang="en-US" sz="1800" kern="0" dirty="0"/>
              <a:t>Sarah Swenson</a:t>
            </a:r>
          </a:p>
          <a:p>
            <a:pPr eaLnBrk="1" hangingPunct="1"/>
            <a:r>
              <a:rPr lang="en-US" sz="1800" kern="0" dirty="0"/>
              <a:t>TRI Program / USEPA</a:t>
            </a:r>
          </a:p>
          <a:p>
            <a:pPr eaLnBrk="1" hangingPunct="1"/>
            <a:r>
              <a:rPr lang="en-US" sz="1800" kern="0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15926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8545"/>
            <a:ext cx="7620000" cy="990600"/>
          </a:xfrm>
        </p:spPr>
        <p:txBody>
          <a:bodyPr/>
          <a:lstStyle/>
          <a:p>
            <a:r>
              <a:rPr lang="en-US" sz="3000" b="1" dirty="0">
                <a:solidFill>
                  <a:srgbClr val="00B050"/>
                </a:solidFill>
              </a:rPr>
              <a:t>Other Uses of TRI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pPr>
              <a:defRPr/>
            </a:pPr>
            <a:fld id="{236B5671-1198-4E4E-9E52-1EE14FC1B20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1911126"/>
            <a:ext cx="4953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Prepackaged content for   community outreach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Inform county planning                and zoning decisions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Local/state/tribal priority-setting based on relative potential risk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 local facilities treating    toxic waste in an        environmentally               responsible manner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62200"/>
            <a:ext cx="3840480" cy="280752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4D567-A2B3-45AA-B06E-3217177B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F79DBD8-1E62-4EB0-90EA-550918D4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pPr>
              <a:defRPr/>
            </a:pPr>
            <a:r>
              <a:rPr lang="en-US"/>
              <a:t>U.S. Environmental Protection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2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8658"/>
            <a:ext cx="7620000" cy="627797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TRI Program Updates</a:t>
            </a:r>
            <a:br>
              <a:rPr lang="en-US" b="1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pPr>
              <a:defRPr/>
            </a:pPr>
            <a:fld id="{8EFC11E7-3BAE-4206-B1C9-97C59F23D1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996EE09-7983-43F6-AD99-39921D10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 anchor="b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54FB4BF-6730-43B7-A043-4232D840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 anchor="b"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F02D92-44EB-4BF7-B78C-FF9B832F7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445498"/>
              </p:ext>
            </p:extLst>
          </p:nvPr>
        </p:nvGraphicFramePr>
        <p:xfrm>
          <a:off x="762000" y="1828800"/>
          <a:ext cx="7696200" cy="44490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19077">
                  <a:extLst>
                    <a:ext uri="{9D8B030D-6E8A-4147-A177-3AD203B41FA5}">
                      <a16:colId xmlns:a16="http://schemas.microsoft.com/office/drawing/2014/main" val="2929632793"/>
                    </a:ext>
                  </a:extLst>
                </a:gridCol>
                <a:gridCol w="1877123">
                  <a:extLst>
                    <a:ext uri="{9D8B030D-6E8A-4147-A177-3AD203B41FA5}">
                      <a16:colId xmlns:a16="http://schemas.microsoft.com/office/drawing/2014/main" val="295050620"/>
                    </a:ext>
                  </a:extLst>
                </a:gridCol>
              </a:tblGrid>
              <a:tr h="6253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Chemical Additions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First Year to Be Reported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087621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1-Bromopropane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912492"/>
                  </a:ext>
                </a:extLst>
              </a:tr>
              <a:tr h="714704">
                <a:tc>
                  <a:txBody>
                    <a:bodyPr/>
                    <a:lstStyle/>
                    <a:p>
                      <a:r>
                        <a:rPr lang="en-US" dirty="0"/>
                        <a:t>Hexabromocyclododecane (HBCD)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695932"/>
                  </a:ext>
                </a:extLst>
              </a:tr>
              <a:tr h="625365">
                <a:tc>
                  <a:txBody>
                    <a:bodyPr/>
                    <a:lstStyle/>
                    <a:p>
                      <a:r>
                        <a:rPr lang="en-US" dirty="0"/>
                        <a:t>Nonylphenol Ethoxylates category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50551"/>
                  </a:ext>
                </a:extLst>
              </a:tr>
              <a:tr h="625365">
                <a:tc>
                  <a:txBody>
                    <a:bodyPr/>
                    <a:lstStyle/>
                    <a:p>
                      <a:r>
                        <a:rPr lang="en-US" dirty="0"/>
                        <a:t>PFAS Chemicals </a:t>
                      </a:r>
                    </a:p>
                    <a:p>
                      <a:pPr lvl="1"/>
                      <a:r>
                        <a:rPr lang="en-US" dirty="0"/>
                        <a:t>EPA’s PFAS Action Plan (Feb 2019) lists 2019 as date to start activities to consider additions.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earlier than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47981"/>
                  </a:ext>
                </a:extLst>
              </a:tr>
              <a:tr h="625365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Toxics Use Reduction Institute (TURI) Petition</a:t>
                      </a:r>
                    </a:p>
                    <a:p>
                      <a:pPr lvl="1"/>
                      <a:r>
                        <a:rPr lang="en-US" dirty="0"/>
                        <a:t>25 Chemicals under review to determine if they meet TRI listing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540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6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8658"/>
            <a:ext cx="7620000" cy="627797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TURI Chemicals</a:t>
            </a:r>
            <a:br>
              <a:rPr lang="en-US" b="1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pPr>
              <a:defRPr/>
            </a:pPr>
            <a:fld id="{8EFC11E7-3BAE-4206-B1C9-97C59F23D10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996EE09-7983-43F6-AD99-39921D10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 anchor="b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54FB4BF-6730-43B7-A043-4232D840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 anchor="b"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3F84AC4-AC51-4F59-AC34-8BFB7695E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174946"/>
              </p:ext>
            </p:extLst>
          </p:nvPr>
        </p:nvGraphicFramePr>
        <p:xfrm>
          <a:off x="838200" y="1860626"/>
          <a:ext cx="7772400" cy="438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142581437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132849448"/>
                    </a:ext>
                  </a:extLst>
                </a:gridCol>
              </a:tblGrid>
              <a:tr h="196774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</a:rPr>
                        <a:t>Formamide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</a:rPr>
                        <a:t>2,5-dinitrotoluene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909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Hexahydrophthalic Anhydride</a:t>
                      </a:r>
                    </a:p>
                  </a:txBody>
                  <a:tcPr>
                    <a:solidFill>
                      <a:schemeClr val="dk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Dibutyltin dichloride (DBTC)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658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1,2,3-trichlorobenzene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1,3,4,6,7,8-Hexahydro4,6,6,7,8,8-</a:t>
                      </a:r>
                    </a:p>
                    <a:p>
                      <a:r>
                        <a:rPr lang="en-US" sz="1400" dirty="0"/>
                        <a:t>hexamethylcyclopenta(g)-2-benzopyran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393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1,3-Dichloro-2-propanol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983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n-propyl bromide (1-bromopropane)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Hexabromocyclododecane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367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Aminoethylethanolamine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Nitrilotriacetic acid, trisodium salt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43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Tris(2-chloroethyl) phosphate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p-a,a,aTetrachlorotoluene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535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N-methylformamide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Tris(1,3-dichloro-2-propyl) phosphate (TDCPP)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595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1,1’- Azobis(formamide)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Nonylphenol     (Added to TRI RY 2019)</a:t>
                      </a:r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919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N,Ndimethylacetamide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Trixylyl phosphate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93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4-tertOctylphenol=1,1,3,3-</a:t>
                      </a:r>
                    </a:p>
                    <a:p>
                      <a:r>
                        <a:rPr lang="en-US" sz="1400" dirty="0"/>
                        <a:t>Tetramethyl-4-butylphenol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Triglycidylisocyanurate,TGIC,Teroxirone,</a:t>
                      </a:r>
                    </a:p>
                    <a:p>
                      <a:r>
                        <a:rPr lang="en-US" sz="1400" dirty="0"/>
                        <a:t>Tris(epoxypropyl) isocyanurate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10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Cyclododecane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Hexahydromethyl phthalic anhydride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205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2,3-dinitrotoluene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Diphenyl ether, octabromo derivative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218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039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8658"/>
            <a:ext cx="7620000" cy="627797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TRI Program Updates</a:t>
            </a:r>
            <a:br>
              <a:rPr lang="en-US" b="1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 anchorCtr="0"/>
          <a:lstStyle/>
          <a:p>
            <a:pPr>
              <a:defRPr/>
            </a:pPr>
            <a:fld id="{8EFC11E7-3BAE-4206-B1C9-97C59F23D1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996EE09-7983-43F6-AD99-39921D10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54FB4BF-6730-43B7-A043-4232D840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F02D92-44EB-4BF7-B78C-FF9B832F7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876255"/>
              </p:ext>
            </p:extLst>
          </p:nvPr>
        </p:nvGraphicFramePr>
        <p:xfrm>
          <a:off x="552449" y="1722120"/>
          <a:ext cx="8191502" cy="4526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33902">
                  <a:extLst>
                    <a:ext uri="{9D8B030D-6E8A-4147-A177-3AD203B41FA5}">
                      <a16:colId xmlns:a16="http://schemas.microsoft.com/office/drawing/2014/main" val="2929632793"/>
                    </a:ext>
                  </a:extLst>
                </a:gridCol>
                <a:gridCol w="1707242">
                  <a:extLst>
                    <a:ext uri="{9D8B030D-6E8A-4147-A177-3AD203B41FA5}">
                      <a16:colId xmlns:a16="http://schemas.microsoft.com/office/drawing/2014/main" val="820676821"/>
                    </a:ext>
                  </a:extLst>
                </a:gridCol>
                <a:gridCol w="1950358">
                  <a:extLst>
                    <a:ext uri="{9D8B030D-6E8A-4147-A177-3AD203B41FA5}">
                      <a16:colId xmlns:a16="http://schemas.microsoft.com/office/drawing/2014/main" val="29505062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Documents / Web Site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Changes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234908762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Factors to Consider When Using TRI Data 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Document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Revised March 2019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937912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TRI for Researchers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Web Page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339569593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TRI for Tribal Communities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Web Page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 Revision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80015055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Introduction to TRI for Industry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(Online) Slide Presentation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Tailored for Industry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351447981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Activities in Progress</a:t>
                      </a:r>
                    </a:p>
                  </a:txBody>
                  <a:tcPr marB="0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8939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Factors to Consider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Broad Overhaul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2987687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How TRI Relates to Other EPA Programs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 / Visual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/ Rework 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8164281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Starter Kit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Aid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706444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738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8658"/>
            <a:ext cx="7620000" cy="627797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TRI Program Updates</a:t>
            </a:r>
            <a:br>
              <a:rPr lang="en-US" b="1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 anchorCtr="0"/>
          <a:lstStyle/>
          <a:p>
            <a:pPr>
              <a:defRPr/>
            </a:pPr>
            <a:fld id="{8EFC11E7-3BAE-4206-B1C9-97C59F23D10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996EE09-7983-43F6-AD99-39921D10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54FB4BF-6730-43B7-A043-4232D840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F02D92-44EB-4BF7-B78C-FF9B832F7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55630"/>
              </p:ext>
            </p:extLst>
          </p:nvPr>
        </p:nvGraphicFramePr>
        <p:xfrm>
          <a:off x="761999" y="1828800"/>
          <a:ext cx="7772401" cy="420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1">
                  <a:extLst>
                    <a:ext uri="{9D8B030D-6E8A-4147-A177-3AD203B41FA5}">
                      <a16:colId xmlns:a16="http://schemas.microsoft.com/office/drawing/2014/main" val="292963279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66415482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9505062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087621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MyRTK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Mobile App for Citizens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Improved Mapping and Search 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912492"/>
                  </a:ext>
                </a:extLst>
              </a:tr>
              <a:tr h="714704">
                <a:tc>
                  <a:txBody>
                    <a:bodyPr/>
                    <a:lstStyle/>
                    <a:p>
                      <a:r>
                        <a:rPr lang="en-US" dirty="0"/>
                        <a:t>TRI Explorer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Balanced tool Preformatted reports / Summary level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Editorial clean-up</a:t>
                      </a:r>
                    </a:p>
                    <a:p>
                      <a:r>
                        <a:rPr lang="en-US" dirty="0"/>
                        <a:t>Multiple minor bugs fixed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695932"/>
                  </a:ext>
                </a:extLst>
              </a:tr>
              <a:tr h="625365">
                <a:tc>
                  <a:txBody>
                    <a:bodyPr/>
                    <a:lstStyle/>
                    <a:p>
                      <a:r>
                        <a:rPr lang="en-US" dirty="0"/>
                        <a:t>EZ Query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Access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QA review,  update to query logic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50551"/>
                  </a:ext>
                </a:extLst>
              </a:tr>
              <a:tr h="625365">
                <a:tc>
                  <a:txBody>
                    <a:bodyPr/>
                    <a:lstStyle/>
                    <a:p>
                      <a:r>
                        <a:rPr lang="en-US" dirty="0"/>
                        <a:t>Basic and Basic Plus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Downloadable data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 update to 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47981"/>
                  </a:ext>
                </a:extLst>
              </a:tr>
              <a:tr h="625365">
                <a:tc>
                  <a:txBody>
                    <a:bodyPr/>
                    <a:lstStyle/>
                    <a:p>
                      <a:r>
                        <a:rPr lang="en-US" dirty="0"/>
                        <a:t>Guide-ME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Guidance Search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Consolidation of References / Technical Updates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428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31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219200"/>
            <a:ext cx="7620000" cy="99060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Connect With 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2590800"/>
            <a:ext cx="8763000" cy="1524000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dirty="0"/>
              <a:t>Email bulletin sign-up in right hand sidebar of </a:t>
            </a:r>
            <a:r>
              <a:rPr lang="en-US" dirty="0">
                <a:hlinkClick r:id="rId2"/>
              </a:rPr>
              <a:t>www.epa.gov/tri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b" anchorCtr="0"/>
          <a:lstStyle/>
          <a:p>
            <a:pPr>
              <a:defRPr/>
            </a:pPr>
            <a:fld id="{C0A1F94A-8833-45D1-A6E0-C201543949D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C65B70E-EEA6-4FED-AD08-A6928DE3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08B4729-D4DA-4965-AD2F-EEF12BA7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</p:spTree>
    <p:extLst>
      <p:ext uri="{BB962C8B-B14F-4D97-AF65-F5344CB8AC3E}">
        <p14:creationId xmlns:p14="http://schemas.microsoft.com/office/powerpoint/2010/main" val="2065038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00100"/>
            <a:ext cx="7620000" cy="99060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Contacts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/>
          <a:lstStyle/>
          <a:p>
            <a:r>
              <a:rPr lang="en-US" dirty="0">
                <a:hlinkClick r:id="rId2"/>
              </a:rPr>
              <a:t>tri.help@epa.gov</a:t>
            </a:r>
            <a:r>
              <a:rPr lang="en-US" dirty="0"/>
              <a:t> (TRI staff will respond)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TRI Program Contacts: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Steve Witkin: </a:t>
            </a:r>
            <a:r>
              <a:rPr lang="en-US" sz="2200" dirty="0">
                <a:hlinkClick r:id="rId3"/>
              </a:rPr>
              <a:t>Witkin.Steve@epa.gov</a:t>
            </a:r>
            <a:r>
              <a:rPr lang="en-US" sz="2200" dirty="0"/>
              <a:t> 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Sarah Swenson: </a:t>
            </a:r>
            <a:r>
              <a:rPr lang="en-US" sz="2200" dirty="0">
                <a:hlinkClick r:id="rId4"/>
              </a:rPr>
              <a:t>Swenson.Sarah@epa.gov</a:t>
            </a:r>
            <a:r>
              <a:rPr lang="en-US" sz="2200" dirty="0"/>
              <a:t> 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Judy Kendall, Regional/State Liaison: </a:t>
            </a:r>
            <a:r>
              <a:rPr lang="en-US" sz="2200" dirty="0">
                <a:hlinkClick r:id="rId5"/>
              </a:rPr>
              <a:t>Kendall.Judith@epa.gov</a:t>
            </a:r>
            <a:r>
              <a:rPr lang="en-US" sz="2200" dirty="0"/>
              <a:t> 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Shelley Fudge, Community/EJ/Tribal Coordinator : </a:t>
            </a:r>
            <a:r>
              <a:rPr lang="en-US" sz="2200" dirty="0">
                <a:hlinkClick r:id="rId6"/>
              </a:rPr>
              <a:t>Fudge.Shelley@epa.gov</a:t>
            </a:r>
            <a:r>
              <a:rPr lang="en-US" sz="2200" dirty="0"/>
              <a:t> 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Wayne Davis, RSEI lead: </a:t>
            </a:r>
            <a:r>
              <a:rPr lang="en-US" sz="2200" dirty="0">
                <a:hlinkClick r:id="rId7"/>
              </a:rPr>
              <a:t>Davis.Wayne@epa.gov</a:t>
            </a:r>
            <a:r>
              <a:rPr lang="en-US" sz="22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b" anchorCtr="0"/>
          <a:lstStyle/>
          <a:p>
            <a:pPr>
              <a:defRPr/>
            </a:pPr>
            <a:fld id="{C0A1F94A-8833-45D1-A6E0-C201543949D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C65B70E-EEA6-4FED-AD08-A6928DE3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08B4729-D4DA-4965-AD2F-EEF12BA7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</p:spTree>
    <p:extLst>
      <p:ext uri="{BB962C8B-B14F-4D97-AF65-F5344CB8AC3E}">
        <p14:creationId xmlns:p14="http://schemas.microsoft.com/office/powerpoint/2010/main" val="2162321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75" y="1121960"/>
            <a:ext cx="7620000" cy="99060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Regional and State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75" y="2112560"/>
            <a:ext cx="8001000" cy="3429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TRI Regional Coordinators: </a:t>
            </a:r>
            <a:r>
              <a:rPr lang="en-US" dirty="0">
                <a:hlinkClick r:id="rId2"/>
              </a:rPr>
              <a:t>www.epa.gov/tri/regionalcoordinators</a:t>
            </a:r>
            <a:r>
              <a:rPr lang="en-US" dirty="0"/>
              <a:t> </a:t>
            </a:r>
          </a:p>
          <a:p>
            <a:pPr>
              <a:spcAft>
                <a:spcPts val="600"/>
              </a:spcAft>
            </a:pPr>
            <a:r>
              <a:rPr lang="en-US" dirty="0"/>
              <a:t>TRI State Coordinators: </a:t>
            </a:r>
            <a:r>
              <a:rPr lang="en-US" dirty="0">
                <a:hlinkClick r:id="rId3"/>
              </a:rPr>
              <a:t>https://www.epa.gov/toxics-release-inventory-tri-program/tri-state-contacts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 anchorCtr="0"/>
          <a:lstStyle/>
          <a:p>
            <a:pPr>
              <a:defRPr/>
            </a:pPr>
            <a:fld id="{CBE65733-BCE7-4875-AF48-487113682E7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2B08C22-C724-4074-B3E8-E4478BB9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2192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4AB1A2D-2CAF-4EDE-82A7-7AC1DFB5B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</p:spTree>
    <p:extLst>
      <p:ext uri="{BB962C8B-B14F-4D97-AF65-F5344CB8AC3E}">
        <p14:creationId xmlns:p14="http://schemas.microsoft.com/office/powerpoint/2010/main" val="1720364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6710"/>
            <a:ext cx="7620000" cy="76200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Toxics Release Inventory Program: </a:t>
            </a:r>
            <a:r>
              <a:rPr lang="en-US" sz="2400" dirty="0">
                <a:hlinkClick r:id="rId3"/>
              </a:rPr>
              <a:t>www.epa.gov/tri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dirty="0"/>
              <a:t>TRI National Analysis: </a:t>
            </a:r>
            <a:r>
              <a:rPr lang="en-US" sz="2400" dirty="0">
                <a:hlinkClick r:id="rId4"/>
              </a:rPr>
              <a:t>www.epa.gov/trinationalanalysis</a:t>
            </a:r>
            <a:r>
              <a:rPr lang="en-US" sz="2400" dirty="0"/>
              <a:t>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Risk-Screening Environmental Indicators (RSEI): </a:t>
            </a:r>
            <a:r>
              <a:rPr lang="en-US" sz="2400" dirty="0">
                <a:hlinkClick r:id="rId5"/>
              </a:rPr>
              <a:t>www.epa.gov/rsei</a:t>
            </a:r>
            <a:r>
              <a:rPr lang="en-US" sz="2400" dirty="0"/>
              <a:t>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TRI Data and Tools: </a:t>
            </a:r>
            <a:r>
              <a:rPr lang="en-US" sz="2400" dirty="0">
                <a:hlinkClick r:id="rId6"/>
              </a:rPr>
              <a:t>www.epa.gov/tri/tri-data-and-tools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>
                <a:hlinkClick r:id="rId7"/>
              </a:rPr>
              <a:t>TRI GuideME:</a:t>
            </a:r>
            <a:r>
              <a:rPr lang="en-US" sz="2400" dirty="0"/>
              <a:t> Searchable TRI guidance documents,       Q &amp; As, and reporting instructions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TRI for Communities: </a:t>
            </a:r>
            <a:r>
              <a:rPr lang="en-US" sz="2400" dirty="0">
                <a:hlinkClick r:id="rId8"/>
              </a:rPr>
              <a:t>www.epa.gov/tri/communities</a:t>
            </a:r>
            <a:r>
              <a:rPr lang="en-US" sz="2400" dirty="0"/>
              <a:t> </a:t>
            </a:r>
          </a:p>
          <a:p>
            <a:r>
              <a:rPr lang="en-US" sz="2400" dirty="0"/>
              <a:t>TRI &amp; P2: </a:t>
            </a:r>
            <a:r>
              <a:rPr lang="en-US" sz="2400" dirty="0">
                <a:hlinkClick r:id="rId9"/>
              </a:rPr>
              <a:t>www.epa.gov/tri/p2</a:t>
            </a:r>
            <a:r>
              <a:rPr lang="en-US" sz="24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 anchorCtr="0"/>
          <a:lstStyle/>
          <a:p>
            <a:pPr>
              <a:defRPr/>
            </a:pPr>
            <a:fld id="{CBE65733-BCE7-4875-AF48-487113682E7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15BD546C-BC72-4116-921D-4971412E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17D29CA-0304-4ED5-8E4A-7B4C0E12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 anchor="b" anchorCtr="0"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</p:spTree>
    <p:extLst>
      <p:ext uri="{BB962C8B-B14F-4D97-AF65-F5344CB8AC3E}">
        <p14:creationId xmlns:p14="http://schemas.microsoft.com/office/powerpoint/2010/main" val="238114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Presentation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3 Minute Summary of TRI</a:t>
            </a:r>
          </a:p>
          <a:p>
            <a:pPr>
              <a:spcAft>
                <a:spcPts val="600"/>
              </a:spcAft>
            </a:pPr>
            <a:r>
              <a:rPr lang="en-US" dirty="0"/>
              <a:t>How You Can Use TRI Data and information</a:t>
            </a:r>
            <a:endParaRPr lang="en-US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/>
              <a:t>TRI Program Updates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TRI Resources and Contacts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65733-BCE7-4875-AF48-487113682E7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DA121-1E6B-4128-90F6-437CB372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A12D9B8-5A9F-4933-B100-8E9B6E818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5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C11E7-3BAE-4206-B1C9-97C59F23D1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6200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00B050"/>
                </a:solidFill>
              </a:rPr>
              <a:t>What is the Toxics Release Inventory (TRI)?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907500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200" dirty="0"/>
              <a:t>Reporting program tracking the waste management of certain chemicals </a:t>
            </a:r>
          </a:p>
          <a:p>
            <a:pPr marL="344488" indent="-344488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200" dirty="0"/>
              <a:t>Facilities report to states/tribes and to EPA each year</a:t>
            </a:r>
          </a:p>
          <a:p>
            <a:pPr marL="344488" indent="-34448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/>
              <a:t>TRI includes information on:</a:t>
            </a:r>
          </a:p>
        </p:txBody>
      </p:sp>
      <p:pic>
        <p:nvPicPr>
          <p:cNvPr id="10" name="Picture 9" descr="stock-photo-14380863-power-station-landscap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905000"/>
            <a:ext cx="2423810" cy="2128634"/>
          </a:xfrm>
          <a:prstGeom prst="rect">
            <a:avLst/>
          </a:prstGeom>
          <a:ln>
            <a:solidFill>
              <a:srgbClr val="1B6724"/>
            </a:solidFill>
          </a:ln>
        </p:spPr>
      </p:pic>
      <p:pic>
        <p:nvPicPr>
          <p:cNvPr id="11" name="Picture 10" descr="stock-photo-3762595-sew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4535269"/>
            <a:ext cx="1143000" cy="1143000"/>
          </a:xfrm>
          <a:prstGeom prst="rect">
            <a:avLst/>
          </a:prstGeom>
          <a:ln>
            <a:solidFill>
              <a:srgbClr val="1B6724"/>
            </a:solidFill>
          </a:ln>
        </p:spPr>
      </p:pic>
      <p:pic>
        <p:nvPicPr>
          <p:cNvPr id="12" name="Picture 11" descr="31038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4535269"/>
            <a:ext cx="1118917" cy="1143000"/>
          </a:xfrm>
          <a:prstGeom prst="rect">
            <a:avLst/>
          </a:prstGeom>
          <a:ln>
            <a:solidFill>
              <a:srgbClr val="1B6724"/>
            </a:solidFill>
          </a:ln>
        </p:spPr>
      </p:pic>
      <p:pic>
        <p:nvPicPr>
          <p:cNvPr id="13" name="Picture 6" descr="C:\Documents and Settings\CWAGNER\Local Settings\Temporary Internet Files\Content.IE5\UIBWQ4V3\MP90043734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2400" y="4535269"/>
            <a:ext cx="1371600" cy="1143000"/>
          </a:xfrm>
          <a:prstGeom prst="rect">
            <a:avLst/>
          </a:prstGeom>
          <a:ln w="9525">
            <a:solidFill>
              <a:srgbClr val="1B6724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4" name="Picture 13" descr="stock-photo-17922123-earth-in-hand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535269"/>
            <a:ext cx="1285124" cy="1143000"/>
          </a:xfrm>
          <a:prstGeom prst="rect">
            <a:avLst/>
          </a:prstGeom>
          <a:ln>
            <a:solidFill>
              <a:srgbClr val="1B6724"/>
            </a:solidFill>
          </a:ln>
        </p:spPr>
      </p:pic>
      <p:sp>
        <p:nvSpPr>
          <p:cNvPr id="15" name="TextBox 14"/>
          <p:cNvSpPr txBox="1"/>
          <p:nvPr/>
        </p:nvSpPr>
        <p:spPr>
          <a:xfrm flipH="1">
            <a:off x="7543800" y="4840069"/>
            <a:ext cx="838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And much more!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5754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Releases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5678269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Waste</a:t>
            </a:r>
          </a:p>
          <a:p>
            <a:pPr algn="ctr"/>
            <a:r>
              <a:rPr lang="en-US" sz="1800" dirty="0"/>
              <a:t>transfers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600" y="5754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Recycling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62600" y="56782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Pollution prevention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53D231-C4EC-4949-A100-247C4513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7, 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5EA2D-7725-4F4F-A9D1-BBAE80E1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</p:spTree>
    <p:extLst>
      <p:ext uri="{BB962C8B-B14F-4D97-AF65-F5344CB8AC3E}">
        <p14:creationId xmlns:p14="http://schemas.microsoft.com/office/powerpoint/2010/main" val="333812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8C003B-7B3F-442B-A5FB-FBB11300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/>
          <a:p>
            <a:r>
              <a:rPr lang="en-US" dirty="0"/>
              <a:t>May 7, 2019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AA1B9D3-5824-4F86-8048-0EED3661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US" dirty="0"/>
              <a:t>U.S. Environmental Protection Agency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04950" y="1863634"/>
            <a:ext cx="6134100" cy="43763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defTabSz="9144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“To </a:t>
            </a:r>
            <a:r>
              <a:rPr kumimoji="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 persons about releases of </a:t>
            </a:r>
            <a:r>
              <a:rPr kumimoji="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toxic  </a:t>
            </a:r>
            <a:r>
              <a:rPr kumimoji="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chemicals to the environment; to assist  governmental agencies, researchers, and  other persons in the conduct of research  and data gathering; to aid in the  development of appropriate regulations,  guidelines, and standards; and for other  similar purposes.” </a:t>
            </a:r>
            <a:r>
              <a:rPr kumimoji="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42 USC</a:t>
            </a:r>
            <a:r>
              <a:rPr kumimoji="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11023(h)</a:t>
            </a:r>
            <a:endParaRPr kumimoji="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B8FFF7A1-6082-4AD1-A3CF-ED6B3474BC9D}"/>
              </a:ext>
            </a:extLst>
          </p:cNvPr>
          <p:cNvSpPr txBox="1">
            <a:spLocks/>
          </p:cNvSpPr>
          <p:nvPr/>
        </p:nvSpPr>
        <p:spPr bwMode="auto">
          <a:xfrm>
            <a:off x="2133600" y="1143000"/>
            <a:ext cx="487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r>
              <a:rPr lang="en-US" sz="2800" b="1" kern="0" dirty="0">
                <a:solidFill>
                  <a:srgbClr val="00B050"/>
                </a:solidFill>
              </a:rPr>
              <a:t>Purpose of TRI Information</a:t>
            </a:r>
            <a:endParaRPr lang="en-US" sz="2800" kern="0" dirty="0">
              <a:solidFill>
                <a:srgbClr val="00B050"/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5243EA7-8826-4006-965A-BCDEE69B8B97}"/>
              </a:ext>
            </a:extLst>
          </p:cNvPr>
          <p:cNvSpPr txBox="1">
            <a:spLocks/>
          </p:cNvSpPr>
          <p:nvPr/>
        </p:nvSpPr>
        <p:spPr bwMode="auto">
          <a:xfrm>
            <a:off x="6553200" y="623996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fld id="{2EFF28DD-9BED-45CF-9521-6EA2F11FC5C3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C11E7-3BAE-4206-B1C9-97C59F23D1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3663" y="990600"/>
            <a:ext cx="8458200" cy="990600"/>
          </a:xfrm>
        </p:spPr>
        <p:txBody>
          <a:bodyPr/>
          <a:lstStyle/>
          <a:p>
            <a:r>
              <a:rPr lang="en-US" sz="3000" b="1" dirty="0">
                <a:solidFill>
                  <a:srgbClr val="00B050"/>
                </a:solidFill>
              </a:rPr>
              <a:t>Summary of Available Data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28700" y="1803446"/>
            <a:ext cx="6477000" cy="4902153"/>
          </a:xfrm>
        </p:spPr>
        <p:txBody>
          <a:bodyPr/>
          <a:lstStyle/>
          <a:p>
            <a:r>
              <a:rPr lang="en-US" sz="2000" b="1" dirty="0"/>
              <a:t>You already know TRI has data on:</a:t>
            </a:r>
          </a:p>
          <a:p>
            <a:pPr lvl="1"/>
            <a:r>
              <a:rPr lang="en-US" sz="1800" dirty="0"/>
              <a:t>Quantities chemicals released to air, water, land</a:t>
            </a:r>
          </a:p>
          <a:p>
            <a:pPr lvl="1"/>
            <a:r>
              <a:rPr lang="en-US" sz="1800" dirty="0"/>
              <a:t>One-time/accidental releases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Pollution prevention (P2) and source reduction activities</a:t>
            </a:r>
          </a:p>
          <a:p>
            <a:r>
              <a:rPr lang="en-US" sz="2000" b="1" dirty="0"/>
              <a:t>You may not know TRI data include</a:t>
            </a:r>
            <a:r>
              <a:rPr lang="en-US" sz="2400" b="1" dirty="0"/>
              <a:t>:</a:t>
            </a:r>
          </a:p>
          <a:p>
            <a:pPr lvl="1"/>
            <a:r>
              <a:rPr lang="en-US" sz="1800" dirty="0"/>
              <a:t>Name of receiving waterbody and REACH code       (for surface water discharges)</a:t>
            </a:r>
          </a:p>
          <a:p>
            <a:pPr lvl="1"/>
            <a:r>
              <a:rPr lang="en-US" sz="1800" dirty="0"/>
              <a:t>Maximum amount of each chemical on site (a range)</a:t>
            </a:r>
          </a:p>
          <a:p>
            <a:pPr lvl="1"/>
            <a:r>
              <a:rPr lang="en-US" sz="1800" dirty="0"/>
              <a:t>Quantities of waste managed (not released)</a:t>
            </a:r>
          </a:p>
          <a:p>
            <a:pPr lvl="1"/>
            <a:r>
              <a:rPr lang="en-US" sz="1800" dirty="0"/>
              <a:t>Quantity of each chemical shipped off-site (annually) and name of each receiving facility</a:t>
            </a:r>
          </a:p>
          <a:p>
            <a:pPr lvl="1"/>
            <a:r>
              <a:rPr lang="en-US" sz="1800" dirty="0"/>
              <a:t>Method of data estimation</a:t>
            </a:r>
          </a:p>
          <a:p>
            <a:pPr lvl="1"/>
            <a:r>
              <a:rPr lang="en-US" sz="1800" dirty="0"/>
              <a:t>Method of waste treatment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fld id="{2EFF28DD-9BED-45CF-9521-6EA2F11FC5C3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dirty="0">
              <a:ea typeface="ＭＳ Ｐゴシック" pitchFamily="34" charset="-128"/>
            </a:endParaRPr>
          </a:p>
        </p:txBody>
      </p:sp>
      <p:pic>
        <p:nvPicPr>
          <p:cNvPr id="11" name="Picture 5" descr="C:\Documents and Settings\CWAGNER\Local Settings\Temporary Internet Files\Content.IE5\UVNF2GY2\MP9004024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188" y="1650714"/>
            <a:ext cx="1857188" cy="1143332"/>
          </a:xfrm>
          <a:prstGeom prst="rect">
            <a:avLst/>
          </a:prstGeom>
          <a:ln>
            <a:solidFill>
              <a:srgbClr val="1B6724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273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7885" y="1135621"/>
            <a:ext cx="5273715" cy="541757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B0A70-6868-476C-BF7E-70C49B0E5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92690C-4FF2-42BF-AA00-8F9BA76F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pPr>
              <a:defRPr/>
            </a:pPr>
            <a:fld id="{8EFC11E7-3BAE-4206-B1C9-97C59F23D1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228600" y="1524000"/>
            <a:ext cx="4267200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buFont typeface="Arial" charset="0"/>
              <a:buChar char="•"/>
            </a:pPr>
            <a:endParaRPr lang="en-US" sz="2000" dirty="0"/>
          </a:p>
          <a:p>
            <a:pPr marL="231775" indent="-231775">
              <a:spcAft>
                <a:spcPts val="1200"/>
              </a:spcAft>
              <a:buFont typeface="Arial" charset="0"/>
              <a:buChar char="•"/>
            </a:pPr>
            <a:r>
              <a:rPr lang="en-US" sz="2000" dirty="0"/>
              <a:t>TRI forms due every July 1        for the previous year’s data</a:t>
            </a:r>
          </a:p>
          <a:p>
            <a:pPr marL="231775" indent="-231775">
              <a:spcAft>
                <a:spcPts val="1200"/>
              </a:spcAft>
              <a:buFont typeface="Arial" charset="0"/>
              <a:buChar char="•"/>
            </a:pPr>
            <a:r>
              <a:rPr lang="en-US" sz="2000" dirty="0"/>
              <a:t>Preliminary dataset                  available in July</a:t>
            </a:r>
          </a:p>
          <a:p>
            <a:pPr marL="231775" indent="-231775">
              <a:spcAft>
                <a:spcPts val="1200"/>
              </a:spcAft>
              <a:buFont typeface="Arial" charset="0"/>
              <a:buChar char="•"/>
            </a:pPr>
            <a:r>
              <a:rPr lang="en-US" sz="2000" dirty="0"/>
              <a:t>Ongoing data quality checks           and compliance assistance</a:t>
            </a:r>
          </a:p>
          <a:p>
            <a:pPr marL="231775" indent="-231775">
              <a:spcAft>
                <a:spcPts val="1200"/>
              </a:spcAft>
              <a:buFont typeface="Arial" charset="0"/>
              <a:buChar char="•"/>
            </a:pPr>
            <a:r>
              <a:rPr lang="en-US" sz="2000" dirty="0"/>
              <a:t> TRI National Analysis (EPA’s annual TRI report) is published in January</a:t>
            </a:r>
          </a:p>
          <a:p>
            <a:pPr marL="231775" indent="-231775">
              <a:buFont typeface="Arial" charset="0"/>
              <a:buChar char="•"/>
            </a:pPr>
            <a:r>
              <a:rPr lang="en-US" sz="2000" dirty="0"/>
              <a:t>Note that previous years’ data are retained and periodically “refreshed”</a:t>
            </a:r>
            <a:endParaRPr lang="en-US" sz="800" dirty="0"/>
          </a:p>
          <a:p>
            <a:pPr>
              <a:buFont typeface="Arial" charset="0"/>
              <a:buChar char="•"/>
            </a:pPr>
            <a:endParaRPr lang="en-US" sz="1300" dirty="0">
              <a:solidFill>
                <a:srgbClr val="FF0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3400" y="1143000"/>
            <a:ext cx="60198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ＭＳ Ｐゴシック"/>
              </a:rPr>
              <a:t>Annual TRI Data Cycle</a:t>
            </a:r>
          </a:p>
        </p:txBody>
      </p:sp>
    </p:spTree>
    <p:extLst>
      <p:ext uri="{BB962C8B-B14F-4D97-AF65-F5344CB8AC3E}">
        <p14:creationId xmlns:p14="http://schemas.microsoft.com/office/powerpoint/2010/main" val="163758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pPr>
              <a:defRPr/>
            </a:pPr>
            <a:fld id="{C0A1F94A-8833-45D1-A6E0-C201543949D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1121" y="1698952"/>
            <a:ext cx="8126896" cy="50932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hlinkClick r:id="rId2"/>
              </a:rPr>
              <a:t>TRI Program website</a:t>
            </a:r>
            <a:endParaRPr lang="en-US" sz="2400" kern="0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TRI Program background and basics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TRI-covered industries and chemicals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TRI reporting requirements</a:t>
            </a:r>
          </a:p>
          <a:p>
            <a:pPr marL="12001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/>
              <a:t>Examples of how TRI data have been used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kern="0" dirty="0"/>
              <a:t>Tools for: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Community outreach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Quick looks and basic analyses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Advanced analyses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Basic relative potential risk screening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5469" y="1143000"/>
            <a:ext cx="84582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r>
              <a:rPr lang="en-US" sz="3000" b="1" kern="0" dirty="0">
                <a:solidFill>
                  <a:srgbClr val="00B050"/>
                </a:solidFill>
              </a:rPr>
              <a:t>Available tools and information*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84065" y="4191000"/>
            <a:ext cx="1643269" cy="12926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</a:t>
            </a:r>
            <a:r>
              <a:rPr lang="en-US" sz="1800" dirty="0"/>
              <a:t>Certain content is available in Spanish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A1DE8-E0D4-44B7-8B2E-FF1420AE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FA642-C1E8-4976-ACBA-602F52A9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pPr>
              <a:defRPr/>
            </a:pPr>
            <a:r>
              <a:rPr lang="en-US"/>
              <a:t>U.S. Environmental Protection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46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7CBE8-B77F-400A-AE8F-38275E5F7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71B87-0428-4AD5-A8F3-3770C879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29421-DB06-487C-B3C1-3115D641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pPr>
              <a:defRPr/>
            </a:pPr>
            <a:fld id="{236B5671-1198-4E4E-9E52-1EE14FC1B2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C75383-E60D-4DBB-B55C-80AE8569C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948" y="1204951"/>
            <a:ext cx="4352925" cy="50434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6F6F33-2979-486B-8BFA-04AB1FE9D6EA}"/>
              </a:ext>
            </a:extLst>
          </p:cNvPr>
          <p:cNvSpPr txBox="1"/>
          <p:nvPr/>
        </p:nvSpPr>
        <p:spPr>
          <a:xfrm>
            <a:off x="380999" y="2304871"/>
            <a:ext cx="181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Basic Program Info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1E411E-0209-4096-8E2D-FF8ACEDB0C34}"/>
              </a:ext>
            </a:extLst>
          </p:cNvPr>
          <p:cNvSpPr txBox="1"/>
          <p:nvPr/>
        </p:nvSpPr>
        <p:spPr>
          <a:xfrm>
            <a:off x="304797" y="4643736"/>
            <a:ext cx="1819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Community resources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69F316-7499-4302-82B4-D8B294424074}"/>
              </a:ext>
            </a:extLst>
          </p:cNvPr>
          <p:cNvSpPr txBox="1"/>
          <p:nvPr/>
        </p:nvSpPr>
        <p:spPr>
          <a:xfrm>
            <a:off x="7010400" y="230487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Facility resources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5C1407-4709-4E28-A580-61F99759BA3B}"/>
              </a:ext>
            </a:extLst>
          </p:cNvPr>
          <p:cNvSpPr txBox="1"/>
          <p:nvPr/>
        </p:nvSpPr>
        <p:spPr>
          <a:xfrm>
            <a:off x="6848475" y="4537502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Data access and analytic tools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1F2745-E82F-434F-92FB-FEDD62F92384}"/>
              </a:ext>
            </a:extLst>
          </p:cNvPr>
          <p:cNvSpPr/>
          <p:nvPr/>
        </p:nvSpPr>
        <p:spPr bwMode="auto">
          <a:xfrm>
            <a:off x="3810000" y="4419600"/>
            <a:ext cx="1185863" cy="381000"/>
          </a:xfrm>
          <a:prstGeom prst="rect">
            <a:avLst/>
          </a:prstGeom>
          <a:noFill/>
          <a:ln w="222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8BCF0-0350-4E13-98B2-A888DE1E2A22}"/>
              </a:ext>
            </a:extLst>
          </p:cNvPr>
          <p:cNvSpPr/>
          <p:nvPr/>
        </p:nvSpPr>
        <p:spPr bwMode="auto">
          <a:xfrm>
            <a:off x="5129211" y="3505200"/>
            <a:ext cx="1500189" cy="1382200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BD76BD-CFF7-40D1-B722-4A68A77E7984}"/>
              </a:ext>
            </a:extLst>
          </p:cNvPr>
          <p:cNvSpPr/>
          <p:nvPr/>
        </p:nvSpPr>
        <p:spPr bwMode="auto">
          <a:xfrm>
            <a:off x="2200274" y="3505200"/>
            <a:ext cx="1414462" cy="1376188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0497BB-DF23-4F2D-9315-D05C5657F9A2}"/>
              </a:ext>
            </a:extLst>
          </p:cNvPr>
          <p:cNvSpPr/>
          <p:nvPr/>
        </p:nvSpPr>
        <p:spPr bwMode="auto">
          <a:xfrm>
            <a:off x="3733800" y="4267200"/>
            <a:ext cx="1185863" cy="270302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BAAEEE8D-6C5F-4BEA-A919-8A7C18F287DB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 rot="5400000">
            <a:off x="6860868" y="2945750"/>
            <a:ext cx="873814" cy="1254051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7E02EC4D-BECC-4229-B0D3-33E15235E08E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4919664" y="4343400"/>
            <a:ext cx="1862137" cy="838200"/>
          </a:xfrm>
          <a:prstGeom prst="bentConnector3">
            <a:avLst>
              <a:gd name="adj1" fmla="val 91075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F1FE018-A252-4713-A4AD-DDF04DC00CBD}"/>
              </a:ext>
            </a:extLst>
          </p:cNvPr>
          <p:cNvCxnSpPr>
            <a:cxnSpLocks/>
          </p:cNvCxnSpPr>
          <p:nvPr/>
        </p:nvCxnSpPr>
        <p:spPr bwMode="auto">
          <a:xfrm>
            <a:off x="786596" y="3505200"/>
            <a:ext cx="1337476" cy="773667"/>
          </a:xfrm>
          <a:prstGeom prst="bentConnector3">
            <a:avLst>
              <a:gd name="adj1" fmla="val 132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40F13404-601B-4B61-9C5F-329DA44ECFE9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 bwMode="auto">
          <a:xfrm flipV="1">
            <a:off x="2124072" y="4610100"/>
            <a:ext cx="1685928" cy="449135"/>
          </a:xfrm>
          <a:prstGeom prst="bentConnector3">
            <a:avLst>
              <a:gd name="adj1" fmla="val 92114"/>
            </a:avLst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3031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pPr>
              <a:defRPr/>
            </a:pPr>
            <a:fld id="{8EFC11E7-3BAE-4206-B1C9-97C59F23D1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458200" cy="990600"/>
          </a:xfrm>
        </p:spPr>
        <p:txBody>
          <a:bodyPr/>
          <a:lstStyle/>
          <a:p>
            <a:r>
              <a:rPr lang="en-US" sz="3000" b="1" dirty="0">
                <a:solidFill>
                  <a:srgbClr val="00B050"/>
                </a:solidFill>
              </a:rPr>
              <a:t>How can TRI data and information be used?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6477000" cy="4572000"/>
          </a:xfrm>
        </p:spPr>
        <p:txBody>
          <a:bodyPr/>
          <a:lstStyle/>
          <a:p>
            <a:r>
              <a:rPr lang="en-US" sz="2000" b="1" dirty="0"/>
              <a:t>You already know you can use TRI to find:</a:t>
            </a:r>
          </a:p>
          <a:p>
            <a:pPr lvl="1"/>
            <a:r>
              <a:rPr lang="en-US" sz="1800" dirty="0"/>
              <a:t>Annual release quantities</a:t>
            </a:r>
          </a:p>
          <a:p>
            <a:pPr lvl="1">
              <a:spcAft>
                <a:spcPts val="1800"/>
              </a:spcAft>
            </a:pPr>
            <a:r>
              <a:rPr lang="en-US" sz="1800" dirty="0"/>
              <a:t>One-time or accidental release quantities </a:t>
            </a:r>
          </a:p>
          <a:p>
            <a:r>
              <a:rPr lang="en-US" sz="2000" b="1" dirty="0"/>
              <a:t>You may not know you can use TRI data to</a:t>
            </a:r>
            <a:r>
              <a:rPr lang="en-US" sz="2400" b="1" dirty="0"/>
              <a:t>:</a:t>
            </a:r>
          </a:p>
          <a:p>
            <a:pPr lvl="1"/>
            <a:r>
              <a:rPr lang="en-US" sz="1800" dirty="0"/>
              <a:t>Look at chemical release trends over time for a particular facility, ZIP code locality, or county</a:t>
            </a:r>
          </a:p>
          <a:p>
            <a:pPr lvl="1"/>
            <a:r>
              <a:rPr lang="en-US" sz="1800" dirty="0"/>
              <a:t>Map facilities sending and receiving chemical waste</a:t>
            </a:r>
          </a:p>
          <a:p>
            <a:pPr lvl="1"/>
            <a:r>
              <a:rPr lang="en-US" sz="1800" dirty="0"/>
              <a:t>Prioritize local efforts to reduce pollution</a:t>
            </a:r>
            <a:r>
              <a:rPr lang="en-US" sz="1800" dirty="0">
                <a:solidFill>
                  <a:srgbClr val="008000"/>
                </a:solidFill>
              </a:rPr>
              <a:t> </a:t>
            </a:r>
            <a:r>
              <a:rPr lang="en-US" sz="1800" dirty="0"/>
              <a:t>from facilities</a:t>
            </a:r>
          </a:p>
          <a:p>
            <a:pPr lvl="1"/>
            <a:r>
              <a:rPr lang="en-US" sz="1800" dirty="0"/>
              <a:t>Promote “tech transfer” of innovative P2 activities: </a:t>
            </a:r>
            <a:r>
              <a:rPr lang="en-US" sz="1800" b="1" dirty="0"/>
              <a:t>from</a:t>
            </a:r>
            <a:r>
              <a:rPr lang="en-US" sz="1800" dirty="0"/>
              <a:t> facilities successfully using P2 </a:t>
            </a:r>
            <a:r>
              <a:rPr lang="en-US" sz="1800" b="1" dirty="0"/>
              <a:t>to</a:t>
            </a:r>
            <a:r>
              <a:rPr lang="en-US" sz="1800" dirty="0"/>
              <a:t> facilities that could start using similar approaches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2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DE8D5-3390-4613-A649-B683704B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/>
          <a:p>
            <a:pPr>
              <a:defRPr/>
            </a:pPr>
            <a:r>
              <a:rPr lang="en-US" dirty="0"/>
              <a:t>May 7, 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730F08-564D-4AA6-95D9-FEEF510F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pPr>
              <a:defRPr/>
            </a:pPr>
            <a:r>
              <a:rPr lang="en-US"/>
              <a:t>U.S. Environmental Protection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725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99B7CB252158449EB8904B54B17EDE" ma:contentTypeVersion="18" ma:contentTypeDescription="Create a new document." ma:contentTypeScope="" ma:versionID="f1f735d39586b70c7311ce2c31e022e6">
  <xsd:schema xmlns:xsd="http://www.w3.org/2001/XMLSchema" xmlns:xs="http://www.w3.org/2001/XMLSchema" xmlns:p="http://schemas.microsoft.com/office/2006/metadata/properties" xmlns:ns1="http://schemas.microsoft.com/sharepoint/v3" xmlns:ns3="4ffa91fb-a0ff-4ac5-b2db-65c790d184a4" xmlns:ns4="http://schemas.microsoft.com/sharepoint.v3" xmlns:ns5="http://schemas.microsoft.com/sharepoint/v3/fields" xmlns:ns6="f8419544-6102-4c1f-af78-0788c162351f" targetNamespace="http://schemas.microsoft.com/office/2006/metadata/properties" ma:root="true" ma:fieldsID="3c1706d499d088ebf02fc5c36e3b7a6a" ns1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8419544-6102-4c1f-af78-0788c162351f"/>
    <xsd:element name="properties">
      <xsd:complexType>
        <xsd:sequence>
          <xsd:element name="documentManagement">
            <xsd:complexType>
              <xsd:all>
                <xsd:element ref="ns3:Document_x0020_Creation_x0020_Date" minOccurs="0"/>
                <xsd:element ref="ns3:Creator" minOccurs="0"/>
                <xsd:element ref="ns3:EPA_x0020_Office" minOccurs="0"/>
                <xsd:element ref="ns3:Record"/>
                <xsd:element ref="ns4:CategoryDescription" minOccurs="0"/>
                <xsd:element ref="ns3:Identifier" minOccurs="0"/>
                <xsd:element ref="ns3:EPA_x0020_Contributor" minOccurs="0"/>
                <xsd:element ref="ns3:External_x0020_Contributor" minOccurs="0"/>
                <xsd:element ref="ns5:_Coverage" minOccurs="0"/>
                <xsd:element ref="ns3:EPA_x0020_Related_x0020_Documents" minOccurs="0"/>
                <xsd:element ref="ns5:_Source" minOccurs="0"/>
                <xsd:element ref="ns3:Rights" minOccurs="0"/>
                <xsd:element ref="ns1:Language" minOccurs="0"/>
                <xsd:element ref="ns3:j747ac98061d40f0aa7bd47e1db5675d" minOccurs="0"/>
                <xsd:element ref="ns3:TaxKeywordTaxHTField" minOccurs="0"/>
                <xsd:element ref="ns3:TaxCatchAllLabel" minOccurs="0"/>
                <xsd:element ref="ns3:TaxCatchAll" minOccurs="0"/>
                <xsd:element ref="ns6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b4d90bb2-184c-46d1-8240-db5be6a7f436}" ma:internalName="TaxCatchAllLabel" ma:readOnly="true" ma:showField="CatchAllDataLabel" ma:web="f8419544-6102-4c1f-af78-0788c16235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b4d90bb2-184c-46d1-8240-db5be6a7f436}" ma:internalName="TaxCatchAll" ma:showField="CatchAllData" ma:web="f8419544-6102-4c1f-af78-0788c16235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19544-6102-4c1f-af78-0788c162351f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2014-11-20T08:00:00+00:00</Document_x0020_Creation_x0020_Date>
    <EPA_x0020_Office xmlns="4ffa91fb-a0ff-4ac5-b2db-65c790d184a4">OEI-OIAA-EAD-APB</EPA_x0020_Office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>Briere, Caitlin</DisplayName>
        <AccountId>1</AccountId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1714343-3ABF-42C7-884F-257618F8D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f8419544-6102-4c1f-af78-0788c1623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0.xml><?xml version="1.0" encoding="utf-8"?>
<ds:datastoreItem xmlns:ds="http://schemas.openxmlformats.org/officeDocument/2006/customXml" ds:itemID="{E73D1621-58B0-46CD-8E86-5BE98E54FC2D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BA9711FB-0B14-4799-94DC-01E2F94CCFFF}">
  <ds:schemaRefs>
    <ds:schemaRef ds:uri="http://schemas.microsoft.com/sharepoint/v3/contenttype/forms"/>
  </ds:schemaRefs>
</ds:datastoreItem>
</file>

<file path=customXml/itemProps12.xml><?xml version="1.0" encoding="utf-8"?>
<ds:datastoreItem xmlns:ds="http://schemas.openxmlformats.org/officeDocument/2006/customXml" ds:itemID="{0A568E5D-241F-4C8A-95BB-61F5FC3A84F9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4D6446F3-6668-4809-8459-20FB025E9F52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839D70F2-EF5E-4218-AD44-45FE3AB9AF6E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CD63ED2B-1551-4A66-9EAA-2DC4B865A021}">
  <ds:schemaRefs>
    <ds:schemaRef ds:uri="http://purl.org/dc/elements/1.1/"/>
    <ds:schemaRef ds:uri="http://schemas.microsoft.com/office/2006/metadata/properties"/>
    <ds:schemaRef ds:uri="4ffa91fb-a0ff-4ac5-b2db-65c790d184a4"/>
    <ds:schemaRef ds:uri="http://schemas.microsoft.com/sharepoint.v3"/>
    <ds:schemaRef ds:uri="http://schemas.microsoft.com/sharepoint/v3"/>
    <ds:schemaRef ds:uri="http://purl.org/dc/terms/"/>
    <ds:schemaRef ds:uri="http://schemas.microsoft.com/sharepoint/v3/field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8419544-6102-4c1f-af78-0788c162351f"/>
    <ds:schemaRef ds:uri="http://www.w3.org/XML/1998/namespace"/>
  </ds:schemaRefs>
</ds:datastoreItem>
</file>

<file path=customXml/itemProps16.xml><?xml version="1.0" encoding="utf-8"?>
<ds:datastoreItem xmlns:ds="http://schemas.openxmlformats.org/officeDocument/2006/customXml" ds:itemID="{728882EE-C2DE-42CE-98AB-4048F3AFD89A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01342A5C-5471-4D21-B1DB-1B27ED7501DA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BF204978-EA8A-449E-AAC4-0B975EC4787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C5A2BCAB-3A44-4FE3-A43E-D3ADFCE2176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4DB2426E-EA12-4FF4-825B-2613C944FEB6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339B02C-66A5-41CB-A02C-471B86C1CDB0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D2A26D65-02F5-4358-9713-975F04ED3B54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EB493CE7-C06C-4758-B1E0-5C8A0FDC7CC8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2D3DACA2-1CDE-4FCB-B729-B3154CD1A21F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9F5DE292-A2F7-4DE5-8830-E2317663AFA6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8108</TotalTime>
  <Words>1365</Words>
  <Application>Microsoft Office PowerPoint</Application>
  <PresentationFormat>On-screen Show (4:3)</PresentationFormat>
  <Paragraphs>244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ＭＳ Ｐゴシック</vt:lpstr>
      <vt:lpstr>Arial</vt:lpstr>
      <vt:lpstr>Blank Presentation</vt:lpstr>
      <vt:lpstr>PowerPoint Presentation</vt:lpstr>
      <vt:lpstr>Presentation Overview</vt:lpstr>
      <vt:lpstr>What is the Toxics Release Inventory (TRI)?</vt:lpstr>
      <vt:lpstr>PowerPoint Presentation</vt:lpstr>
      <vt:lpstr>Summary of Available Data</vt:lpstr>
      <vt:lpstr>PowerPoint Presentation</vt:lpstr>
      <vt:lpstr>PowerPoint Presentation</vt:lpstr>
      <vt:lpstr>PowerPoint Presentation</vt:lpstr>
      <vt:lpstr>How can TRI data and information be used?</vt:lpstr>
      <vt:lpstr>Other Uses of TRI</vt:lpstr>
      <vt:lpstr>TRI Program Updates </vt:lpstr>
      <vt:lpstr>TURI Chemicals </vt:lpstr>
      <vt:lpstr>TRI Program Updates </vt:lpstr>
      <vt:lpstr>TRI Program Updates </vt:lpstr>
      <vt:lpstr>Connect With Us</vt:lpstr>
      <vt:lpstr>Contacts</vt:lpstr>
      <vt:lpstr>Regional and State Contacts</vt:lpstr>
      <vt:lpstr>Resources</vt:lpstr>
    </vt:vector>
  </TitlesOfParts>
  <Company>Office 2004 Test Drive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 University Challenge_Dillard Webinar Slides</dc:title>
  <dc:creator>Office 2004 Test Drive User</dc:creator>
  <cp:keywords/>
  <cp:lastModifiedBy>Witkin, Steve</cp:lastModifiedBy>
  <cp:revision>355</cp:revision>
  <cp:lastPrinted>2019-05-03T15:31:13Z</cp:lastPrinted>
  <dcterms:created xsi:type="dcterms:W3CDTF">2011-02-09T16:00:48Z</dcterms:created>
  <dcterms:modified xsi:type="dcterms:W3CDTF">2019-05-03T19:17:36Z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0x0101004499B7CB252158449EB8904B54B17EDE</vt:lpwstr>
  </property>
  <property fmtid="{D5CDD505-2E9C-101B-9397-08002B2CF9AE}" pid="3" name="IsMyDocuments">
    <vt:bool>true</vt:bool>
  </property>
  <property fmtid="{D5CDD505-2E9C-101B-9397-08002B2CF9AE}" pid="4" name="TaxKeyword">
    <vt:lpwstr/>
  </property>
  <property fmtid="{D5CDD505-2E9C-101B-9397-08002B2CF9AE}" pid="5" name="Document Type">
    <vt:lpwstr/>
  </property>
  <property fmtid="{D5CDD505-2E9C-101B-9397-08002B2CF9AE}" pid="6" name="EPA Subject">
    <vt:lpwstr/>
  </property>
  <property fmtid="{D5CDD505-2E9C-101B-9397-08002B2CF9AE}" pid="7" name="e3f09c3df709400db2417a7161762d62">
    <vt:lpwstr/>
  </property>
</Properties>
</file>